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353" r:id="rId2"/>
    <p:sldId id="326" r:id="rId3"/>
    <p:sldId id="275" r:id="rId4"/>
    <p:sldId id="281" r:id="rId5"/>
    <p:sldId id="299" r:id="rId6"/>
    <p:sldId id="341" r:id="rId7"/>
    <p:sldId id="393" r:id="rId8"/>
    <p:sldId id="343" r:id="rId9"/>
    <p:sldId id="323" r:id="rId10"/>
    <p:sldId id="390" r:id="rId11"/>
    <p:sldId id="377" r:id="rId12"/>
    <p:sldId id="378" r:id="rId13"/>
    <p:sldId id="379" r:id="rId14"/>
    <p:sldId id="380" r:id="rId15"/>
    <p:sldId id="381" r:id="rId16"/>
    <p:sldId id="300" r:id="rId17"/>
    <p:sldId id="339" r:id="rId18"/>
    <p:sldId id="318" r:id="rId19"/>
    <p:sldId id="309" r:id="rId20"/>
    <p:sldId id="366" r:id="rId21"/>
    <p:sldId id="375" r:id="rId22"/>
    <p:sldId id="385" r:id="rId23"/>
    <p:sldId id="388" r:id="rId24"/>
    <p:sldId id="389" r:id="rId25"/>
    <p:sldId id="384" r:id="rId26"/>
    <p:sldId id="387" r:id="rId27"/>
    <p:sldId id="386" r:id="rId28"/>
    <p:sldId id="369" r:id="rId29"/>
    <p:sldId id="370" r:id="rId30"/>
    <p:sldId id="392" r:id="rId31"/>
    <p:sldId id="372" r:id="rId32"/>
    <p:sldId id="373" r:id="rId33"/>
    <p:sldId id="354" r:id="rId34"/>
    <p:sldId id="355" r:id="rId35"/>
    <p:sldId id="356" r:id="rId36"/>
    <p:sldId id="371" r:id="rId37"/>
    <p:sldId id="374" r:id="rId38"/>
    <p:sldId id="376" r:id="rId39"/>
    <p:sldId id="382" r:id="rId40"/>
    <p:sldId id="383" r:id="rId41"/>
    <p:sldId id="363" r:id="rId42"/>
    <p:sldId id="319" r:id="rId43"/>
    <p:sldId id="325" r:id="rId44"/>
    <p:sldId id="328" r:id="rId45"/>
    <p:sldId id="364" r:id="rId46"/>
  </p:sldIdLst>
  <p:sldSz cx="12192000" cy="6858000"/>
  <p:notesSz cx="6858000" cy="9144000"/>
  <p:embeddedFontLst>
    <p:embeddedFont>
      <p:font typeface="맑은 고딕" panose="020B0503020000020004" pitchFamily="34" charset="-127"/>
      <p:regular r:id="rId48"/>
      <p:bold r:id="rId49"/>
    </p:embeddedFont>
    <p:embeddedFont>
      <p:font typeface="나눔스퀘어 네오 Bold" panose="020B0604020202020204" charset="-127"/>
      <p:bold r:id="rId50"/>
    </p:embeddedFont>
    <p:embeddedFont>
      <p:font typeface="나눔스퀘어 네오 ExtraBold" panose="020B0604020202020204" charset="-127"/>
      <p:bold r:id="rId51"/>
    </p:embeddedFont>
    <p:embeddedFont>
      <p:font typeface="나눔스퀘어 네오 Heavy" panose="020B0604020202020204" charset="-127"/>
      <p:bold r:id="rId52"/>
    </p:embeddedFont>
    <p:embeddedFont>
      <p:font typeface="나눔스퀘어 네오 OTF Bold" panose="020B0604020202020204" charset="-127"/>
      <p:bold r:id="rId53"/>
    </p:embeddedFont>
    <p:embeddedFont>
      <p:font typeface="나눔스퀘어 네오 OTF Heavy" panose="020B0604020202020204" charset="-127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A8FE"/>
    <a:srgbClr val="FFFFFF"/>
    <a:srgbClr val="101322"/>
    <a:srgbClr val="000000"/>
    <a:srgbClr val="EC7272"/>
    <a:srgbClr val="F7A76C"/>
    <a:srgbClr val="A5F1E9"/>
    <a:srgbClr val="E0D98C"/>
    <a:srgbClr val="C3FF99"/>
    <a:srgbClr val="FCFFB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000" autoAdjust="0"/>
  </p:normalViewPr>
  <p:slideViewPr>
    <p:cSldViewPr snapToGrid="0" showGuides="1">
      <p:cViewPr varScale="1">
        <p:scale>
          <a:sx n="57" d="100"/>
          <a:sy n="57" d="100"/>
        </p:scale>
        <p:origin x="1016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fld id="{2BF69A34-B1F2-4DCE-BFDD-ED90B28210CF}" type="datetimeFigureOut">
              <a:rPr lang="ko-KR" altLang="en-US" smtClean="0"/>
              <a:pPr/>
              <a:t>2025-01-02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fld id="{1594CCFD-75E8-4834-B66C-E728BC4AC2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477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Bold" panose="00000800000000000000" pitchFamily="2" charset="-127"/>
        <a:ea typeface="나눔스퀘어 네오 Bold" panose="000008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Bold" panose="00000800000000000000" pitchFamily="2" charset="-127"/>
        <a:ea typeface="나눔스퀘어 네오 Bold" panose="000008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Bold" panose="00000800000000000000" pitchFamily="2" charset="-127"/>
        <a:ea typeface="나눔스퀘어 네오 Bold" panose="000008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Bold" panose="00000800000000000000" pitchFamily="2" charset="-127"/>
        <a:ea typeface="나눔스퀘어 네오 Bold" panose="000008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Bold" panose="00000800000000000000" pitchFamily="2" charset="-127"/>
        <a:ea typeface="나눔스퀘어 네오 Bold" panose="000008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4CCFD-75E8-4834-B66C-E728BC4AC22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98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4CCFD-75E8-4834-B66C-E728BC4AC22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511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4CCFD-75E8-4834-B66C-E728BC4AC223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1093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849DC-70E6-46E8-613D-BF820DF27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EE7904-B8A7-8F1E-1975-14008806AB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0B7DAE-4ECE-E484-ED44-543BA25F6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F6C568-7C9F-915A-DAE1-9C192D31D7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4CCFD-75E8-4834-B66C-E728BC4AC223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3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4CCFD-75E8-4834-B66C-E728BC4AC223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6902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4CCFD-75E8-4834-B66C-E728BC4AC223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001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4CCFD-75E8-4834-B66C-E728BC4AC22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553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4CCFD-75E8-4834-B66C-E728BC4AC22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7186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4CCFD-75E8-4834-B66C-E728BC4AC22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715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4CCFD-75E8-4834-B66C-E728BC4AC22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293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70140-6D0E-4E89-B99A-BE949D919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17DA64-2FC1-FFA1-AB0B-32854CC65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D2C077-5D2F-5326-DB5F-821C51924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7EC21C-A7B6-3A4A-6963-AD7052F04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4CCFD-75E8-4834-B66C-E728BC4AC22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90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4CCFD-75E8-4834-B66C-E728BC4AC22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2893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4CCFD-75E8-4834-B66C-E728BC4AC22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853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4CCFD-75E8-4834-B66C-E728BC4AC22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3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57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67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ADF62-798E-66E2-6BC7-AEFF0BC2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C3072-BBA6-E2E2-BDAA-B3E9CC66F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37B54-FABB-D1AC-AD00-D8967EA1B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fld id="{ECDD8559-E00F-4929-B36E-6AED35091A08}" type="datetimeFigureOut">
              <a:rPr lang="ko-KR" altLang="en-US" smtClean="0"/>
              <a:pPr/>
              <a:t>2025-01-02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2931F-8878-05DC-7009-D7921430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530E2-A7C9-8227-1506-F93FCEA7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fld id="{C3DBC79A-962B-4A02-A00F-80DED52B5E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00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네오 Bold" panose="00000800000000000000" pitchFamily="2" charset="-127"/>
          <a:ea typeface="나눔스퀘어 네오 Bold" panose="00000800000000000000" pitchFamily="2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네오 Bold" panose="00000800000000000000" pitchFamily="2" charset="-127"/>
          <a:ea typeface="나눔스퀘어 네오 Bold" panose="00000800000000000000" pitchFamily="2" charset="-127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네오 Bold" panose="00000800000000000000" pitchFamily="2" charset="-127"/>
          <a:ea typeface="나눔스퀘어 네오 Bold" panose="00000800000000000000" pitchFamily="2" charset="-127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네오 Bold" panose="00000800000000000000" pitchFamily="2" charset="-127"/>
          <a:ea typeface="나눔스퀘어 네오 Bold" panose="00000800000000000000" pitchFamily="2" charset="-127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네오 Bold" panose="00000800000000000000" pitchFamily="2" charset="-127"/>
          <a:ea typeface="나눔스퀘어 네오 Bold" panose="00000800000000000000" pitchFamily="2" charset="-127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네오 Bold" panose="00000800000000000000" pitchFamily="2" charset="-127"/>
          <a:ea typeface="나눔스퀘어 네오 Bold" panose="00000800000000000000" pitchFamily="2" charset="-127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, 카메라, 야외이(가) 표시된 사진&#10;&#10;자동 생성된 설명">
            <a:extLst>
              <a:ext uri="{FF2B5EF4-FFF2-40B4-BE49-F238E27FC236}">
                <a16:creationId xmlns:a16="http://schemas.microsoft.com/office/drawing/2014/main" id="{ABC4D825-DB83-F5C2-19F9-D8EC42F1B8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9302"/>
            <a:ext cx="12192000" cy="8132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26F8DE-11A0-6261-939B-4F843944326E}"/>
              </a:ext>
            </a:extLst>
          </p:cNvPr>
          <p:cNvSpPr txBox="1"/>
          <p:nvPr/>
        </p:nvSpPr>
        <p:spPr>
          <a:xfrm>
            <a:off x="6896910" y="5350212"/>
            <a:ext cx="4776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팀장</a:t>
            </a:r>
            <a:r>
              <a:rPr lang="en-US" altLang="ko-KR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김정석</a:t>
            </a:r>
            <a:r>
              <a:rPr lang="en-US" altLang="ko-KR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팀원</a:t>
            </a:r>
            <a:r>
              <a:rPr lang="en-US" altLang="ko-KR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김세중</a:t>
            </a:r>
            <a:r>
              <a:rPr lang="en-US" altLang="ko-KR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김세현</a:t>
            </a:r>
            <a:r>
              <a:rPr lang="en-US" altLang="ko-KR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황지영</a:t>
            </a:r>
            <a:r>
              <a:rPr lang="en-US" altLang="ko-KR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김솔</a:t>
            </a:r>
            <a:r>
              <a:rPr lang="en-US" altLang="ko-KR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장경호</a:t>
            </a:r>
            <a:r>
              <a:rPr lang="en-US" altLang="ko-KR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김도현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9D822-2B2F-CD92-F5AE-73BE70250D28}"/>
              </a:ext>
            </a:extLst>
          </p:cNvPr>
          <p:cNvSpPr txBox="1"/>
          <p:nvPr/>
        </p:nvSpPr>
        <p:spPr>
          <a:xfrm>
            <a:off x="4396902" y="2044005"/>
            <a:ext cx="7276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r"/>
            <a:r>
              <a:rPr lang="en-US" altLang="ko-KR" sz="6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Movie Link</a:t>
            </a:r>
            <a:r>
              <a:rPr lang="ko-KR" altLang="en-US" sz="6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2" algn="r"/>
            <a:r>
              <a: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 어플리케이션 개발 프로젝트</a:t>
            </a:r>
          </a:p>
        </p:txBody>
      </p:sp>
    </p:spTree>
    <p:extLst>
      <p:ext uri="{BB962C8B-B14F-4D97-AF65-F5344CB8AC3E}">
        <p14:creationId xmlns:p14="http://schemas.microsoft.com/office/powerpoint/2010/main" val="2033781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0B134-2BCF-45FE-7942-889709916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ED98697-B044-5E7C-5460-1B509B743EEC}"/>
              </a:ext>
            </a:extLst>
          </p:cNvPr>
          <p:cNvSpPr/>
          <p:nvPr/>
        </p:nvSpPr>
        <p:spPr>
          <a:xfrm>
            <a:off x="0" y="110916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F7509D7-F110-18DC-4E99-F2B30E0EEE4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5831"/>
            <a:ext cx="12192000" cy="1114998"/>
            <a:chOff x="0" y="-5831"/>
            <a:chExt cx="12192000" cy="1114998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21E82A8-DF9F-96C0-5D35-60AFE15248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831"/>
              <a:ext cx="12192000" cy="11149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101E2B5-1C6D-516F-B4B2-53996B58B73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761" y="897091"/>
              <a:ext cx="5327415" cy="65771"/>
              <a:chOff x="102761" y="1405356"/>
              <a:chExt cx="5327415" cy="65771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8C194B9-D210-BF56-20E1-7DE1DA7031D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761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1371E4BC-FABB-F19B-8364-BC63492AB7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5362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211BF792-4BA4-D619-25F7-D7AE716EAB0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963" y="1407103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3D9FDD21-7A50-90C7-1BCB-D8A8662DA29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4748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24260C3D-541C-3167-7CC7-D21401F177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153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B6064816-56F8-8AD9-A7BA-AAA6D1C41D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5413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6DC3B38-3AC2-4304-8C7F-7FDB8733842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673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ECB57D09-BC55-437E-310A-682DD37171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9352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614849BB-51E9-F162-5C1C-EAE55942565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60305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0DB1AED9-569B-C5E8-CAD3-0386BBA894F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3290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D6CBB9EF-D636-96C3-03D2-35CD4CA60AC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0550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C6E518F9-912E-6756-D50B-D1601013B8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7229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1DC40C5A-66C9-22AE-A3F1-150EE9CF5F6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9077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BE94E3D0-5C4D-7B4B-C480-1A197279EEA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1167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3FC53CBD-3F51-2E37-6C2E-43910980FA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84279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CC97C171-46BE-CB6E-39E8-0424BAC589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5106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F18D3D30-CA9A-CDFC-ACAB-9207C83638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17849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8022215A-7013-0871-801B-8830060872A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9045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D79F0DF4-72CF-2E53-F108-5F0BAB4156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63051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030FFFC5-78E5-C370-9BE8-C9531B2F17F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2983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E0115530-AE3C-B38A-1416-F0BD47D9C0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96621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28C64B33-9FB7-221E-E916-8B5D1B2FC0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6922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26B5B3A4-F80B-5352-0B6C-2CF665AF63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841823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0F91D5DC-5C3B-CD62-9E2A-17606B96A6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0860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687D75DC-5945-C307-D3DD-86CD46585A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7539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7326E1AF-683F-C1E8-30BE-5C34A6D4C2F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4799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91C9174E-9AC1-09C1-835A-852CD282B02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2059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BF6DC108-64A1-CAA0-D400-0E257F8BD8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8738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E8F73A82-9DBF-0096-C8C9-9E5C4ACEB6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54165" y="1405356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88EF3192-2FF5-F5DB-9B3A-8709CAEFD1E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2676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562E9969-4445-B579-FF9B-FB99BCF9EA6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9936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8469025F-719F-4F47-BA79-A9B8B0A823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36615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7A62CF4-ED26-8DE7-B31F-8A3D5A0AA84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52369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2. </a:t>
              </a:r>
              <a:r>
                <a:rPr lang="ko-KR" altLang="en-US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프로젝트 기획 및 설계</a:t>
              </a:r>
              <a:r>
                <a:rPr lang="en-US" altLang="ko-KR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</a:t>
              </a:r>
              <a:endPara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4C39997-DDB0-09E8-0ED4-6A706B47840C}"/>
              </a:ext>
            </a:extLst>
          </p:cNvPr>
          <p:cNvSpPr txBox="1"/>
          <p:nvPr/>
        </p:nvSpPr>
        <p:spPr>
          <a:xfrm>
            <a:off x="377708" y="1262300"/>
            <a:ext cx="35281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API </a:t>
            </a:r>
            <a:r>
              <a:rPr lang="ko-KR" altLang="en-US" sz="2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도식도</a:t>
            </a:r>
            <a:endParaRPr lang="en-US" altLang="ko-KR" sz="22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" name="그림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0AD6F2EA-2904-99A1-305F-8566205B9B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66" y="1693187"/>
            <a:ext cx="10262540" cy="4962637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655F7B3-E5DE-EBC2-9546-B32175116E64}"/>
              </a:ext>
            </a:extLst>
          </p:cNvPr>
          <p:cNvCxnSpPr/>
          <p:nvPr/>
        </p:nvCxnSpPr>
        <p:spPr>
          <a:xfrm>
            <a:off x="8355947" y="4436044"/>
            <a:ext cx="1813005" cy="56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99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CF88D-32CF-201A-F3E3-15814DA35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>
            <a:extLst>
              <a:ext uri="{FF2B5EF4-FFF2-40B4-BE49-F238E27FC236}">
                <a16:creationId xmlns:a16="http://schemas.microsoft.com/office/drawing/2014/main" id="{5A15CF6D-9903-D8CF-684F-E86931CDBAD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5831"/>
            <a:ext cx="12192000" cy="1114998"/>
            <a:chOff x="0" y="-5831"/>
            <a:chExt cx="12192000" cy="1114998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243B259-2DD0-29A8-758E-2DA76DF9B1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831"/>
              <a:ext cx="12192000" cy="11149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90E2C0D-3BE5-E58C-2BFD-84F19DA9EB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761" y="897091"/>
              <a:ext cx="5327415" cy="65771"/>
              <a:chOff x="102761" y="1405356"/>
              <a:chExt cx="5327415" cy="65771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77338206-D42E-2F9E-C056-876D716A72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761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8083050E-59C2-7E6B-D51C-9338AD964E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5362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F76CDDF8-2FAA-9B7E-B90A-C0D767071B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963" y="1407103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58FC65B-DE86-9A0B-2C80-100D477E0B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4748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14B54053-F73D-8959-08F2-BD37F9EBF6F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153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4ECB13D4-07C2-6B83-61C8-8D6A719C64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5413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FB3800E-A682-661D-3F7A-C64C60F7528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673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FD7DBD28-8615-4009-218B-9563D14DB7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9352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3D36EF99-B747-149A-E0D9-0439742EA5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60305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D8AF83C4-DC86-B5F3-C47B-C7DFC5EA7D0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3290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F9CD946F-F80E-C32E-FF14-62915CDAE58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0550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ED29E345-0D37-0CAF-9898-8CEB8AF5DB3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7229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1389C7E9-F87A-CB33-6A4F-66ACEEA9A34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9077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9208B1AA-A7E7-DFC6-04F5-077C10E413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1167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E4208459-EE96-AF2F-9C86-2F30D7BAD09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84279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FF2F8CE4-AB1D-88DD-3E48-22AA3E0FE3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5106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BC344B32-2ECA-E0C6-8C51-2D9C3755CDB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17849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1DD4305B-9963-51FE-F794-E07D75C5900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9045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D9550E76-6FBA-A0DF-68D8-122C528919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63051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3A206659-B55E-8FEF-4273-E3053071054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2983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C39B6C10-4D26-F074-AA88-670922AE207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96621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1A1EA581-FE25-48EA-9D68-34A95127E5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6922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1353E800-0E67-8740-A1DC-F38FECB50FC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841823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00576F4F-7E36-443A-6E41-6081579B58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0860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0CD1DEC9-86B6-1537-C713-73E28FC897C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7539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A9B8C70F-BCD3-9258-1722-A25351DB65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4799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0DE198FE-F73C-90DB-5A68-2992CB789E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2059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6A142FB4-A12B-5B71-4987-193F94F4A86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8738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EE23D9EC-30F1-E4B5-27B9-341C4539F2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54165" y="1405356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85A1D21D-97F5-5BD2-20B6-66E7BC06CAD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2676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8B9AA5CF-CE18-9B42-4F8D-F7DE3C0985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9936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D3B9B15E-0DBA-225E-F803-F101912B6C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36615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7115CFC-3A02-65E4-AF79-C7E4DBCF734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52369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2. </a:t>
              </a:r>
              <a:r>
                <a:rPr lang="ko-KR" altLang="en-US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프로젝트 기획 및 설계</a:t>
              </a:r>
              <a:r>
                <a:rPr lang="en-US" altLang="ko-KR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</a:t>
              </a:r>
              <a:endPara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224BAB-0177-C4A6-7900-F8D225B6001C}"/>
              </a:ext>
            </a:extLst>
          </p:cNvPr>
          <p:cNvSpPr/>
          <p:nvPr/>
        </p:nvSpPr>
        <p:spPr>
          <a:xfrm>
            <a:off x="0" y="110916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F1A783-2F70-03DD-9F7A-B0E283789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3" y="2012089"/>
            <a:ext cx="8354584" cy="4204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3B5DDC-44E2-3F4E-CA49-4C7C54695508}"/>
              </a:ext>
            </a:extLst>
          </p:cNvPr>
          <p:cNvSpPr txBox="1"/>
          <p:nvPr/>
        </p:nvSpPr>
        <p:spPr>
          <a:xfrm>
            <a:off x="377708" y="1262300"/>
            <a:ext cx="35281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프로젝트 구조도</a:t>
            </a:r>
            <a:endParaRPr lang="en-US" altLang="ko-KR" sz="2200" b="1" dirty="0">
              <a:solidFill>
                <a:schemeClr val="bg1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0EB07-1B8F-6CC2-54D5-62190868D19A}"/>
              </a:ext>
            </a:extLst>
          </p:cNvPr>
          <p:cNvSpPr txBox="1"/>
          <p:nvPr/>
        </p:nvSpPr>
        <p:spPr>
          <a:xfrm>
            <a:off x="7513503" y="5704733"/>
            <a:ext cx="4225789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OS: Ubuntu 24.04 LTS</a:t>
            </a:r>
            <a:br>
              <a:rPr lang="en-US" altLang="ko-KR" sz="24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EC2 instance : t2 - Large</a:t>
            </a:r>
            <a:endParaRPr lang="ko-KR" altLang="en-US" sz="2400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218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5F305-B848-BF02-ECFE-521D20AD2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ABECD6C-5AA0-F30A-2273-3CB0BE65C286}"/>
              </a:ext>
            </a:extLst>
          </p:cNvPr>
          <p:cNvSpPr/>
          <p:nvPr/>
        </p:nvSpPr>
        <p:spPr>
          <a:xfrm>
            <a:off x="0" y="110916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7EDF325-9162-9255-9B4E-37F78CEE90C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5831"/>
            <a:ext cx="12192000" cy="1114998"/>
            <a:chOff x="0" y="-5831"/>
            <a:chExt cx="12192000" cy="111499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8AFF358-35E1-3DA6-59FF-E7F8A725FD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831"/>
              <a:ext cx="12192000" cy="11149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ED693965-38FF-FE8D-1E2D-3896A834A88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761" y="897091"/>
              <a:ext cx="5327415" cy="65771"/>
              <a:chOff x="102761" y="1405356"/>
              <a:chExt cx="5327415" cy="65771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3274633B-FA7D-D764-D4C3-4BB944220A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761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866B330-1021-0358-2681-E89E4E7C8F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5362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0B7659DF-51FB-50EC-627E-88C631A2B9B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963" y="1407103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971A490D-FFB9-E8CA-72A7-D71AC161768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4748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B67104BD-90E5-0E5F-8F9D-B8F2D37D346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153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350A5232-7489-1D8C-3DDC-F6D81344CB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5413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28977D55-E8B4-695C-2A08-ADC1A6DB19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673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7D383D0D-C96B-2AFE-0CB2-C8E138253E0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9352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23B76EEF-380E-9078-26C9-CF4965485D4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60305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D423AB75-C7AD-6C64-449E-90704119C7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3290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31A6D6C1-62AE-0D61-1298-326580C0C8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0550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505EBB3F-8D56-2C6E-78A8-8D7184D95D7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7229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2A4E71EC-FB02-AA6D-E976-CAA80C56DDB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9077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02178628-844F-FAB8-BD9A-FC3CB4F8ECC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1167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1BF3822E-847E-CA00-04BB-7173474467B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84279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86CE7436-77E5-9BF4-A544-B5B206B7740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5106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5BBD333D-5F6A-7812-E65B-C06856B5DAE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17849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A37C7FCF-F03B-6243-1025-0C5931E448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9045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B043B971-3C73-D121-3547-84F5F9D91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63051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6FA3FA8A-4CF9-7945-4358-94E4AEE9D8B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2983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773F1433-F9E4-F50A-C8F5-F298A3B1236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96621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C964CF8D-C6D9-3839-C2D5-00478635750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6922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42354992-8D25-3917-01AF-EC35526D56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841823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9B99BBAD-E9B1-E336-F871-1B29BBA48C1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0860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1CA928D1-AB8B-E5E1-D615-6590D7615B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7539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D3F9687C-E843-A640-DA0D-434B141CDC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4799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53696323-178A-2F8E-FE40-D8443A983E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2059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64ECCB8D-1CA8-1377-C1DA-1533B8D0D25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8738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52A1F046-25B6-EB4A-39A0-04BAF3BF66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54165" y="1405356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89038940-4447-5782-80E8-7E4972876A6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2676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EEB97840-E7C5-D8A2-EB05-7252540541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9936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38F6F20F-B30E-490C-2228-C69D7140A4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36615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7E32567-4B38-5F7C-087C-42954761A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52369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2. </a:t>
              </a:r>
              <a:r>
                <a:rPr lang="ko-KR" altLang="en-US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프로젝트 기획 및 설계</a:t>
              </a:r>
              <a:r>
                <a:rPr lang="en-US" altLang="ko-KR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</a:t>
              </a:r>
              <a:endPara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33B99D-608D-4F86-B2B9-60C28D7FA1DA}"/>
              </a:ext>
            </a:extLst>
          </p:cNvPr>
          <p:cNvSpPr txBox="1"/>
          <p:nvPr/>
        </p:nvSpPr>
        <p:spPr>
          <a:xfrm>
            <a:off x="377708" y="1262300"/>
            <a:ext cx="57182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dirty="0">
                <a:solidFill>
                  <a:schemeClr val="bg1"/>
                </a:solidFill>
                <a:latin typeface="나눔스퀘어 네오 ExtraBold" panose="020B0600000101010101" charset="-127"/>
                <a:ea typeface="나눔스퀘어 네오 ExtraBold" panose="020B0600000101010101" charset="-127"/>
              </a:rPr>
              <a:t>화면설계서 </a:t>
            </a:r>
            <a:r>
              <a:rPr kumimoji="1" lang="en-US" altLang="ko-KR" sz="2200" dirty="0">
                <a:solidFill>
                  <a:schemeClr val="bg1"/>
                </a:solidFill>
                <a:latin typeface="나눔스퀘어 네오 ExtraBold" panose="020B0600000101010101" charset="-127"/>
                <a:ea typeface="나눔스퀘어 네오 ExtraBold" panose="020B0600000101010101" charset="-127"/>
              </a:rPr>
              <a:t>– </a:t>
            </a:r>
            <a:r>
              <a:rPr kumimoji="1" lang="ko-KR" altLang="en-US" sz="2200" dirty="0" err="1">
                <a:solidFill>
                  <a:schemeClr val="bg1"/>
                </a:solidFill>
                <a:latin typeface="나눔스퀘어 네오 ExtraBold" panose="020B0600000101010101" charset="-127"/>
                <a:ea typeface="나눔스퀘어 네오 ExtraBold" panose="020B0600000101010101" charset="-127"/>
              </a:rPr>
              <a:t>피그마</a:t>
            </a:r>
            <a:r>
              <a:rPr kumimoji="1" lang="ko-KR" altLang="en-US" sz="2200" dirty="0">
                <a:solidFill>
                  <a:schemeClr val="bg1"/>
                </a:solidFill>
                <a:latin typeface="나눔스퀘어 네오 ExtraBold" panose="020B0600000101010101" charset="-127"/>
                <a:ea typeface="나눔스퀘어 네오 ExtraBold" panose="020B0600000101010101" charset="-127"/>
              </a:rPr>
              <a:t> </a:t>
            </a:r>
            <a:r>
              <a:rPr kumimoji="1" lang="en-US" altLang="ko-KR" sz="2200" dirty="0">
                <a:solidFill>
                  <a:schemeClr val="bg1"/>
                </a:solidFill>
                <a:latin typeface="나눔스퀘어 네오 ExtraBold" panose="020B0600000101010101" charset="-127"/>
                <a:ea typeface="나눔스퀘어 네오 ExtraBold" panose="020B0600000101010101" charset="-127"/>
              </a:rPr>
              <a:t>UI </a:t>
            </a:r>
            <a:endParaRPr kumimoji="1" lang="ko-Kore-KR" altLang="en-US" sz="2200" dirty="0">
              <a:solidFill>
                <a:schemeClr val="bg1"/>
              </a:solidFill>
              <a:latin typeface="나눔스퀘어 네오 ExtraBold" panose="020B0600000101010101" charset="-127"/>
              <a:ea typeface="나눔스퀘어 네오 ExtraBold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8EF791-03A8-BAEF-02AC-E7049A2949BD}"/>
              </a:ext>
            </a:extLst>
          </p:cNvPr>
          <p:cNvSpPr txBox="1"/>
          <p:nvPr/>
        </p:nvSpPr>
        <p:spPr>
          <a:xfrm>
            <a:off x="1102976" y="6142474"/>
            <a:ext cx="3329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화면 설계서</a:t>
            </a:r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11188D-8339-5949-F218-AE5A0D249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068" y="1936022"/>
            <a:ext cx="4518094" cy="40601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974F935-E573-505F-751F-20CB247619AC}"/>
              </a:ext>
            </a:extLst>
          </p:cNvPr>
          <p:cNvGrpSpPr/>
          <p:nvPr/>
        </p:nvGrpSpPr>
        <p:grpSpPr>
          <a:xfrm>
            <a:off x="471234" y="1970998"/>
            <a:ext cx="5440528" cy="4025171"/>
            <a:chOff x="471234" y="1970998"/>
            <a:chExt cx="5440528" cy="402517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006D677-AB6E-6A06-936D-39636A9CA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234" y="2311013"/>
              <a:ext cx="4593321" cy="3685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4777FEC-A52E-9365-C67D-93EBE8D5D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30" r="24512" b="1679"/>
            <a:stretch/>
          </p:blipFill>
          <p:spPr>
            <a:xfrm>
              <a:off x="2501744" y="1970998"/>
              <a:ext cx="3410018" cy="243520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C9EE3C6-30E7-6F62-89FC-043F200D4772}"/>
              </a:ext>
            </a:extLst>
          </p:cNvPr>
          <p:cNvSpPr txBox="1"/>
          <p:nvPr/>
        </p:nvSpPr>
        <p:spPr>
          <a:xfrm>
            <a:off x="7726197" y="6142474"/>
            <a:ext cx="3329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화면 설계서 </a:t>
            </a:r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영화상세 페이지</a:t>
            </a:r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62330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7A0B04-DA30-9F08-7948-5B19CE9F8A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10916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746B8D1-6C65-CAFE-1849-E5814C9E7B2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5831"/>
            <a:ext cx="12192000" cy="1114998"/>
            <a:chOff x="0" y="-5831"/>
            <a:chExt cx="12192000" cy="111499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C40B746-F188-97C3-51FC-A09409DC32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831"/>
              <a:ext cx="12192000" cy="11149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8BFF9F-6865-2F83-5BE2-916BB73B629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761" y="897091"/>
              <a:ext cx="5327415" cy="65771"/>
              <a:chOff x="102761" y="1405356"/>
              <a:chExt cx="5327415" cy="65771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327C8A5-099E-E304-FEC4-2BE6856227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761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15E95B34-2D93-979E-D491-4E970110310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5362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27A8D342-E5AB-EEF5-F290-19D0F2299F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963" y="1407103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B64E794B-4B9C-41A5-CF62-176D562EEA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4748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E8DC2E6-DBCE-CC6B-0A26-A34539E116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153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783EB27D-444A-B7F2-8A50-15D0C4DFCB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5413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E07EF123-8E26-BCA3-6597-119D7D940E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673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B6750E17-A7B4-ECCE-B401-475BA9490E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9352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815CE928-0D1C-001B-9D1E-B28AA834C9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60305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3EF07632-B8F6-216D-208F-F7E5DCE5F6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3290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EA0F7EBE-E869-84E6-09BB-34DE6290DAF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0550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8E69C0A5-E63B-E470-181F-35CA51E2F2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7229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F0568DE9-ADFF-C6FD-3FFF-862FA5AD896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9077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08D33281-9562-789F-0EAE-C0A73234C2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1167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2199A7B0-DE77-C3C5-EB9F-271D17385E6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84279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7A1C4C9D-5663-86E5-3637-36EB1C989D8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5106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5F7786B0-4F27-F38E-4CE1-8AE39C203C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17849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1D742B28-4F2C-BB28-B6AA-B719C9B690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9045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F48D668D-E8A7-FA48-BEDC-25ED300EF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63051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F7DBAE68-75A6-FCD5-56BB-7FD07F45A24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2983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FD327619-CAD2-CE45-F8C3-C9E3852CCCF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96621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CE556B07-01F9-CDE4-A7AC-8F19F4DD61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6922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23022CE2-32F3-9D94-F3B3-68E813C6D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841823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A13BE4B2-FDFC-4D1A-ED9A-CEF2567E07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0860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F6F4B7B5-EA36-4280-DDC8-5BCAB2E60B7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7539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8DAAFC20-EC1F-6EC2-F376-EBAB24A1C85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4799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F4BAA04F-A3AC-B28D-EAD8-451C4FB59E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2059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F3A27AC5-6E67-CDFC-2B89-A9B71EC17C0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8738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CA983305-0FBB-09E5-0786-23E488A4B22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54165" y="1405356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D949EF5D-AD3A-C579-CA58-B71E79BB2BE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2676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A65874BB-0345-4946-0D19-013558419B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9936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5D1B91AA-49CD-4C76-B536-1E3E69D810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36615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AA7AF02-5BA1-742D-D523-BEECCA016F5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52369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2. </a:t>
              </a:r>
              <a:r>
                <a:rPr lang="ko-KR" altLang="en-US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프로젝트 기획 및 설계</a:t>
              </a:r>
              <a:r>
                <a:rPr lang="en-US" altLang="ko-KR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</a:t>
              </a:r>
              <a:endPara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9AA5BEE-501A-8952-5459-0C9414401050}"/>
              </a:ext>
            </a:extLst>
          </p:cNvPr>
          <p:cNvSpPr txBox="1"/>
          <p:nvPr/>
        </p:nvSpPr>
        <p:spPr>
          <a:xfrm>
            <a:off x="377708" y="1262300"/>
            <a:ext cx="57182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dirty="0">
                <a:solidFill>
                  <a:schemeClr val="bg1"/>
                </a:solidFill>
                <a:latin typeface="나눔스퀘어 네오 ExtraBold" panose="020B0600000101010101" charset="-127"/>
                <a:ea typeface="나눔스퀘어 네오 ExtraBold" panose="020B0600000101010101" charset="-127"/>
              </a:rPr>
              <a:t>기능명세서</a:t>
            </a:r>
            <a:endParaRPr kumimoji="1" lang="ko-Kore-KR" altLang="en-US" sz="2200" dirty="0">
              <a:solidFill>
                <a:schemeClr val="bg1"/>
              </a:solidFill>
              <a:latin typeface="나눔스퀘어 네오 ExtraBold" panose="020B0600000101010101" charset="-127"/>
              <a:ea typeface="나눔스퀘어 네오 ExtraBold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53C9A9-1AEE-AB35-E167-113916CD7FA1}"/>
              </a:ext>
            </a:extLst>
          </p:cNvPr>
          <p:cNvSpPr txBox="1"/>
          <p:nvPr/>
        </p:nvSpPr>
        <p:spPr>
          <a:xfrm>
            <a:off x="4431082" y="6257501"/>
            <a:ext cx="3329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기능명세서</a:t>
            </a:r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46FCDEC-EB7F-5648-DD98-45D301E9E6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601"/>
          <a:stretch/>
        </p:blipFill>
        <p:spPr>
          <a:xfrm>
            <a:off x="463739" y="1918905"/>
            <a:ext cx="6512619" cy="41846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EC8B040-06A1-64DF-FC17-98D1EDE350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5340"/>
          <a:stretch/>
        </p:blipFill>
        <p:spPr>
          <a:xfrm>
            <a:off x="1492317" y="3506821"/>
            <a:ext cx="10077625" cy="134855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5FABDD-9553-E1C6-DC3E-6381AAF9DE33}"/>
              </a:ext>
            </a:extLst>
          </p:cNvPr>
          <p:cNvSpPr/>
          <p:nvPr/>
        </p:nvSpPr>
        <p:spPr>
          <a:xfrm>
            <a:off x="463739" y="2047860"/>
            <a:ext cx="6496344" cy="519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CC5DA1D-E3A0-4207-474E-CC524EAB1E47}"/>
              </a:ext>
            </a:extLst>
          </p:cNvPr>
          <p:cNvCxnSpPr>
            <a:cxnSpLocks/>
          </p:cNvCxnSpPr>
          <p:nvPr/>
        </p:nvCxnSpPr>
        <p:spPr>
          <a:xfrm>
            <a:off x="2474447" y="2445837"/>
            <a:ext cx="720616" cy="1236434"/>
          </a:xfrm>
          <a:prstGeom prst="straightConnector1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657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FF699-BE81-E57E-2219-E851B1F2F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7C2FF1-38D9-D073-849C-85BFF641A9D2}"/>
              </a:ext>
            </a:extLst>
          </p:cNvPr>
          <p:cNvSpPr/>
          <p:nvPr/>
        </p:nvSpPr>
        <p:spPr>
          <a:xfrm>
            <a:off x="0" y="110916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5830380-29C1-23C8-B06C-CFBB95979BC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5831"/>
            <a:ext cx="12192000" cy="1114998"/>
            <a:chOff x="0" y="-5831"/>
            <a:chExt cx="12192000" cy="111499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6FBD0D2-1EAC-C524-09D7-36990C783D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831"/>
              <a:ext cx="12192000" cy="11149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3F226C3-A3E5-A917-C04E-36F0670830E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761" y="897091"/>
              <a:ext cx="5327415" cy="65771"/>
              <a:chOff x="102761" y="1405356"/>
              <a:chExt cx="5327415" cy="65771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ABDA7C6-6E37-0603-14E3-604AB19C5F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761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DFDD598-93DD-AE80-F741-EC3F06B529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5362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0FE8401C-8489-144B-568A-EF7CA89FE4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963" y="1407103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F60AC070-19A1-DA95-754E-295522040D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4748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C8ECAEB-EF0D-F7F9-D1DB-C9C2D10A279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153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B10004C1-582B-896F-38FD-CEB5A77A6E5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5413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997FF99-AFAA-7154-5BA8-41D19904672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673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9FD84D66-43F2-C51F-F9DA-0D7490DA70F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9352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AE49238-BA63-9E16-5B82-09C6A62AB5C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60305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5C0A047D-EECF-9A12-3F00-0F7A6F63B86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3290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F77BCF80-8B69-EF19-031B-E7331DDF56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0550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CD4D5879-6579-1EDE-7F11-9BB02CD8D0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7229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57492840-9C81-FC01-A82D-7ECFAC4BE43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9077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A60AB92E-3254-FA7D-5C82-41FAE35222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1167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44E24A81-1026-B16F-68B3-359D610DA46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84279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95B113EB-98AF-C927-1873-911002594D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5106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41037FB-A2D2-09EC-34CD-CB2769D21C5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17849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AD1FA632-DD92-8586-36AE-F67A1C52537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9045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66844453-D640-BCE8-2228-BB2221CC59A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63051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0C02D1CC-F3A4-B656-4308-A832583B79A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2983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74CAF2B9-F44C-C09F-B7E6-51C7CB3FC6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96621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73E69685-41B9-CEE5-2FCD-ACF7B54467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6922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2D33A3AF-0581-FC60-F5C9-16ACD5FEA5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841823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9F87F9EB-95A4-EDCF-CE97-5B4BD6DEFF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0860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C95E80B6-B731-D381-159C-C0C980D780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7539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367DF538-E0EF-00A4-04D8-811439E30A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4799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B614980A-ADE4-5615-B2CA-5D49B38C0DD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2059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705A3AB6-806E-AAF8-9A8C-4FF510903CE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8738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B484E61-577E-7891-99BF-F0EBC04E7C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54165" y="1405356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4EB84851-5C11-665B-F3F9-DAAE51A95B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2676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0121D9F9-989E-CFF6-415A-226865EF2C1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9936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208C6185-6A5F-97C5-1D1D-AEA12CA817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36615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0021809-839F-B714-7AB7-B922C80A81A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52369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2. </a:t>
              </a:r>
              <a:r>
                <a:rPr lang="ko-KR" altLang="en-US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프로젝트 기획 및 설계</a:t>
              </a:r>
              <a:r>
                <a:rPr lang="en-US" altLang="ko-KR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</a:t>
              </a:r>
              <a:endPara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5F9DD62-9BC7-1C2F-30C0-651E6557EE52}"/>
              </a:ext>
            </a:extLst>
          </p:cNvPr>
          <p:cNvSpPr txBox="1"/>
          <p:nvPr/>
        </p:nvSpPr>
        <p:spPr>
          <a:xfrm>
            <a:off x="377708" y="1262300"/>
            <a:ext cx="57182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데이터베이스 설계서 </a:t>
            </a:r>
            <a:r>
              <a:rPr kumimoji="1" lang="en-US" altLang="ko-KR" sz="22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 ERD</a:t>
            </a:r>
            <a:endParaRPr kumimoji="1" lang="ko-Kore-KR" altLang="en-US" sz="2200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11C1A6-69E0-5174-05D0-A9B0E7B0D8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47" r="150" b="41574"/>
          <a:stretch/>
        </p:blipFill>
        <p:spPr>
          <a:xfrm>
            <a:off x="838469" y="2572116"/>
            <a:ext cx="10515061" cy="28229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E5D5A-091D-F5CE-3E94-E864693C2DB6}"/>
              </a:ext>
            </a:extLst>
          </p:cNvPr>
          <p:cNvSpPr txBox="1"/>
          <p:nvPr/>
        </p:nvSpPr>
        <p:spPr>
          <a:xfrm>
            <a:off x="4207404" y="6278292"/>
            <a:ext cx="3749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kumimoji="1"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베이스 설계서 </a:t>
            </a:r>
            <a:r>
              <a:rPr kumimoji="1"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kumimoji="1"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테이블</a:t>
            </a:r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11199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D908E-1E9A-9E94-50C2-C1E171F03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B6D2531-572B-2982-B37D-A3E53FD14CA4}"/>
              </a:ext>
            </a:extLst>
          </p:cNvPr>
          <p:cNvSpPr/>
          <p:nvPr/>
        </p:nvSpPr>
        <p:spPr>
          <a:xfrm>
            <a:off x="0" y="110916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16DA5ED-3404-AF50-2B5D-5E2FD8120AD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5831"/>
            <a:ext cx="12192000" cy="1114998"/>
            <a:chOff x="0" y="-5831"/>
            <a:chExt cx="12192000" cy="111499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BCAEBEA-BCA5-A6D9-5129-64E7DC767D6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831"/>
              <a:ext cx="12192000" cy="11149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E2F91059-3AF2-8296-A2F3-54990533914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761" y="897091"/>
              <a:ext cx="5327415" cy="65771"/>
              <a:chOff x="102761" y="1405356"/>
              <a:chExt cx="5327415" cy="65771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5E6DE08-4D35-2F46-0120-AAA0103AB2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761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D65B414F-4387-0430-96DA-08A5A95053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5362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679A0EAD-56DA-CA55-FA36-29E73CE0F9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963" y="1407103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E8707D5-2022-64E5-762A-1DCB396E6C0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4748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CD4D48E3-8EB0-6A4B-5D2F-74BD4864CD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153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6A699E89-2907-AC0C-B2F9-B63B8EA8D27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5413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DFC31CCF-A649-2002-805B-6ACD991277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673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DA4EADD1-0A2A-AE78-A809-DD7678D439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9352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DCE3580-CAA3-448C-84D9-BE66B3CC8D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60305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3421A383-BE0E-A202-048C-FBB0BB611D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3290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6FA9537D-09AD-5003-F431-E88234C4FB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0550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9B620E3E-A8BB-1774-6234-09247292E0C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7229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D5328221-7570-09EB-7766-8D5076E7AD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9077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1B26A4EF-E669-B62F-3937-51BB92040C9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1167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01F613FB-6BE0-4BC0-5B2B-A7AF28DE7D7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84279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CD4E1418-4793-FBAF-214D-3A0A7DF9EAE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5106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CC298A78-DE39-55C3-0877-9856E94CA60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17849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AF53C6DD-0CF0-ED25-E4DD-F79F3FDEFB1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9045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EEDBC0BC-5466-8E63-8712-5DF3A0F4305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63051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56BF0EA7-F322-4DB8-BE87-2659BE444A5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2983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AE132E2-8166-0A1C-8A9D-B84711F73B8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96621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D3569463-2FCC-314A-88F3-3ABCF3B67A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6922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0BA68D1C-5CB7-8997-5555-2EBEDC039A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841823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B149AA68-BDED-C69F-9686-DFC84D0B57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0860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C43748A5-DCF8-5CE0-1853-68122918A3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7539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01A0E605-615A-FC55-3572-D21086E604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4799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E3E25B5B-2DE4-5006-45DF-13E8B5D080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2059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E50137B7-65E7-3E2F-400C-D97D5A4E72C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8738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03647EEE-E63B-F959-1B41-2DBC2D49576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54165" y="1405356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781E9251-7E35-AB83-F237-EEDD87B0A74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2676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C0C6FF78-C4F4-7C11-F3AE-2594424C1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9936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18BB38C5-4746-A3C1-A688-49E5F054BB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36615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1B733A7-B40B-8CCB-F712-F0A37FB13CD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52369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2. </a:t>
              </a:r>
              <a:r>
                <a:rPr lang="ko-KR" altLang="en-US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프로젝트 기획 및 설계</a:t>
              </a:r>
              <a:r>
                <a:rPr lang="en-US" altLang="ko-KR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</a:t>
              </a:r>
              <a:endPara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FE1641-E365-0393-1C29-836DCD635D69}"/>
              </a:ext>
            </a:extLst>
          </p:cNvPr>
          <p:cNvSpPr txBox="1"/>
          <p:nvPr/>
        </p:nvSpPr>
        <p:spPr>
          <a:xfrm>
            <a:off x="377708" y="1262300"/>
            <a:ext cx="57182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데이터베이스 명세서 </a:t>
            </a:r>
            <a:r>
              <a:rPr kumimoji="1" lang="en-US" altLang="ko-KR" sz="22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 ERD</a:t>
            </a:r>
            <a:endParaRPr kumimoji="1" lang="ko-Kore-KR" altLang="en-US" sz="2200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B4BE9-FCCF-E731-F52F-18E28B2EA5A7}"/>
              </a:ext>
            </a:extLst>
          </p:cNvPr>
          <p:cNvSpPr txBox="1"/>
          <p:nvPr/>
        </p:nvSpPr>
        <p:spPr>
          <a:xfrm>
            <a:off x="2240929" y="6248980"/>
            <a:ext cx="3329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kumimoji="1"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객체</a:t>
            </a:r>
            <a:r>
              <a:rPr kumimoji="1"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</a:t>
            </a:r>
            <a:r>
              <a:rPr kumimoji="1"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관계 다이어그램</a:t>
            </a:r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</p:txBody>
      </p:sp>
      <p:pic>
        <p:nvPicPr>
          <p:cNvPr id="3" name="그림 2" descr="스크린샷, 텍스트, 회로이(가) 표시된 사진&#10;&#10;자동 생성된 설명">
            <a:extLst>
              <a:ext uri="{FF2B5EF4-FFF2-40B4-BE49-F238E27FC236}">
                <a16:creationId xmlns:a16="http://schemas.microsoft.com/office/drawing/2014/main" id="{D4BCF7A9-F321-1464-E641-05A1200887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71" y="2395947"/>
            <a:ext cx="7151388" cy="31502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60FC2D-00E9-A801-100E-DE01D75BCF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68" t="2899" r="1189" b="1076"/>
          <a:stretch/>
        </p:blipFill>
        <p:spPr>
          <a:xfrm>
            <a:off x="8062948" y="1904089"/>
            <a:ext cx="3696581" cy="4044778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5F0215-E9FE-630A-6C3B-471DA5F7F189}"/>
              </a:ext>
            </a:extLst>
          </p:cNvPr>
          <p:cNvSpPr txBox="1"/>
          <p:nvPr/>
        </p:nvSpPr>
        <p:spPr>
          <a:xfrm>
            <a:off x="8062948" y="6248980"/>
            <a:ext cx="3329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kumimoji="1"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r>
              <a:rPr kumimoji="1"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kumimoji="1"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–</a:t>
            </a:r>
            <a:r>
              <a:rPr kumimoji="1"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커뮤니티 게시판</a:t>
            </a:r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8186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FC56B00-47F5-2462-996E-B41BCCB90E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2"/>
            <a:ext cx="12192000" cy="686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385343" y="5351648"/>
            <a:ext cx="5097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C6A8F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수행 절차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4244759" y="1095553"/>
            <a:ext cx="337839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rgbClr val="C6A8F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19900" b="1" dirty="0">
              <a:solidFill>
                <a:srgbClr val="C6A8FE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20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D9224D4-B61E-E77D-7137-285A73212442}"/>
              </a:ext>
            </a:extLst>
          </p:cNvPr>
          <p:cNvSpPr/>
          <p:nvPr/>
        </p:nvSpPr>
        <p:spPr>
          <a:xfrm>
            <a:off x="0" y="110916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746B8D1-6C65-CAFE-1849-E5814C9E7B2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5831"/>
            <a:ext cx="12192000" cy="1114998"/>
            <a:chOff x="0" y="-5831"/>
            <a:chExt cx="12192000" cy="111499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C40B746-F188-97C3-51FC-A09409DC32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831"/>
              <a:ext cx="12192000" cy="11149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8BFF9F-6865-2F83-5BE2-916BB73B629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761" y="897091"/>
              <a:ext cx="5327415" cy="65771"/>
              <a:chOff x="102761" y="1405356"/>
              <a:chExt cx="5327415" cy="65771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327C8A5-099E-E304-FEC4-2BE6856227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761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15E95B34-2D93-979E-D491-4E970110310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5362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27A8D342-E5AB-EEF5-F290-19D0F2299F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963" y="1407103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B64E794B-4B9C-41A5-CF62-176D562EEA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4748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E8DC2E6-DBCE-CC6B-0A26-A34539E116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153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783EB27D-444A-B7F2-8A50-15D0C4DFCB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5413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E07EF123-8E26-BCA3-6597-119D7D940E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673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B6750E17-A7B4-ECCE-B401-475BA9490E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9352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815CE928-0D1C-001B-9D1E-B28AA834C9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60305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3EF07632-B8F6-216D-208F-F7E5DCE5F6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3290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EA0F7EBE-E869-84E6-09BB-34DE6290DAF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0550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8E69C0A5-E63B-E470-181F-35CA51E2F2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7229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F0568DE9-ADFF-C6FD-3FFF-862FA5AD896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9077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08D33281-9562-789F-0EAE-C0A73234C2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1167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2199A7B0-DE77-C3C5-EB9F-271D17385E6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84279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7A1C4C9D-5663-86E5-3637-36EB1C989D8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5106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5F7786B0-4F27-F38E-4CE1-8AE39C203C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17849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1D742B28-4F2C-BB28-B6AA-B719C9B690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9045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F48D668D-E8A7-FA48-BEDC-25ED300EF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63051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F7DBAE68-75A6-FCD5-56BB-7FD07F45A24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2983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FD327619-CAD2-CE45-F8C3-C9E3852CCCF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96621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CE556B07-01F9-CDE4-A7AC-8F19F4DD61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6922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23022CE2-32F3-9D94-F3B3-68E813C6D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841823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A13BE4B2-FDFC-4D1A-ED9A-CEF2567E07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0860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F6F4B7B5-EA36-4280-DDC8-5BCAB2E60B7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7539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8DAAFC20-EC1F-6EC2-F376-EBAB24A1C85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4799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F4BAA04F-A3AC-B28D-EAD8-451C4FB59E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2059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F3A27AC5-6E67-CDFC-2B89-A9B71EC17C0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8738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CA983305-0FBB-09E5-0786-23E488A4B22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54165" y="1405356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D949EF5D-AD3A-C579-CA58-B71E79BB2BE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2676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A65874BB-0345-4946-0D19-013558419B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9936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5D1B91AA-49CD-4C76-B536-1E3E69D810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36615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AA7AF02-5BA1-742D-D523-BEECCA016F5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52369"/>
              <a:ext cx="53799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3. </a:t>
              </a:r>
              <a:r>
                <a:rPr lang="ko-KR" altLang="en-US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프로젝트 수행 절차 및 방법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F07706-BD08-174F-4B54-0B28689318EA}"/>
              </a:ext>
            </a:extLst>
          </p:cNvPr>
          <p:cNvSpPr txBox="1"/>
          <p:nvPr/>
        </p:nvSpPr>
        <p:spPr>
          <a:xfrm>
            <a:off x="377708" y="1262300"/>
            <a:ext cx="35281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일정</a:t>
            </a:r>
            <a:endParaRPr kumimoji="1" lang="ko-Kore-KR" altLang="en-US" sz="2200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FC256DC-48BA-7902-6F07-C81179FCD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20" y="1839492"/>
            <a:ext cx="9909652" cy="46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FC56B00-47F5-2462-996E-B41BCCB90E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2"/>
            <a:ext cx="12192000" cy="686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385343" y="5351648"/>
            <a:ext cx="5097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C6A8F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4244759" y="1095553"/>
            <a:ext cx="337839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rgbClr val="C6A8F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19900" b="1" dirty="0">
              <a:solidFill>
                <a:srgbClr val="C6A8FE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6404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7A8C08-67BB-C09D-286A-4B02421B39AE}"/>
              </a:ext>
            </a:extLst>
          </p:cNvPr>
          <p:cNvSpPr/>
          <p:nvPr/>
        </p:nvSpPr>
        <p:spPr>
          <a:xfrm>
            <a:off x="0" y="1087458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9D974C-CCA2-265A-EEBD-CE57848ECA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1BD4EA-BF28-B6DA-F14E-FFCE350798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2D19B38-5B71-C95E-E4CB-0965AB89CB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4589C22-DB85-2C5E-65F9-E8079601BC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939B5A1-1E83-37FD-EA60-F04582D370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190D422-3328-C55B-6906-9CEA52761F3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5CBB95-0FCA-81B5-D25D-4A04A7FFFE6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DE4880B-ED49-32B6-3826-04D16BCB7F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CB3F63-44B0-F590-EDE6-172DD61608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47148B7-6D2C-E4B9-903E-15E72FF377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D2BD54C-557D-D546-6815-D9B1BF7855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D4CF9B0-23AF-FEB2-9A58-EE3A14FB52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B6E25D3-A123-BB59-8007-36D11D5A1F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BCF2111-96ED-9C59-CD4F-96A542F54B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D038D87-917E-5A14-E858-BA3656CA2B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3C5AD17-C6F3-3E5B-A512-C3D69EE458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AF415C-2DCD-3E1C-DA33-C6AE2DD1B9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061843-3E0D-0C3A-D0BD-747F865AF5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C3AB6EC-83CC-DA74-5A6E-6576A223C5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4441428-79A4-90BA-6BCA-2318B0A9032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263AFF2-4ED2-621E-AE0F-F6230E09838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30E4DCB-99EF-5744-35A3-B26E19CFF67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1AE2E09-F0D5-204A-4A56-1516F2850B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E591E90-3385-BD54-FDE5-99E42F446D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BC4E0AE-890C-8331-1CE1-61B053ED9C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89FFF35-E40C-2B0A-3C8F-F92DD69F580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BF61701-AF6F-D7EC-BD69-A2BCE5570CC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9572D42-25D3-1143-545B-4B7B12D084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CB519CC-26D9-6104-4234-ACA19D9783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DA66596-4507-06FB-3C2A-471923F87DE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1C11407-5AA7-ED88-56A6-01F4CC5434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0C38395-4E92-693D-76C9-C53645127F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647A8BC9-1784-6C0F-87C8-80396A061F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FE7748D-B0D9-6DC0-775C-D9676F3A10B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F4FF804-1CC8-E5CA-B2EC-9450211AB4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5788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 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메인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 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3BED082-C762-9113-61CD-417D69854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01" y="1222708"/>
            <a:ext cx="5684371" cy="547833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CE01117-FE01-2C00-6476-5513D7F7CF5A}"/>
              </a:ext>
            </a:extLst>
          </p:cNvPr>
          <p:cNvSpPr txBox="1"/>
          <p:nvPr/>
        </p:nvSpPr>
        <p:spPr>
          <a:xfrm>
            <a:off x="7048038" y="1459481"/>
            <a:ext cx="4839037" cy="475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오늘의 랭킹</a:t>
            </a: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OTT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사이트와 자체사이트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TOP3 </a:t>
            </a:r>
          </a:p>
          <a:p>
            <a:pPr marL="342900" indent="-342900">
              <a:lnSpc>
                <a:spcPct val="200000"/>
              </a:lnSpc>
              <a:buAutoNum type="arabicPeriod" startAt="2"/>
            </a:pP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최신 리뷰 한 줄 평</a:t>
            </a: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전체 영화 리뷰 최신순 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 startAt="3"/>
            </a:pP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취향과 비슷한 영화</a:t>
            </a: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로그인 시 취향선정 반영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비로그인시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사이트 추천 영화  반영</a:t>
            </a: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991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E6D4C4-03AC-D3E8-9613-21CAA4B7F804}"/>
              </a:ext>
            </a:extLst>
          </p:cNvPr>
          <p:cNvSpPr/>
          <p:nvPr/>
        </p:nvSpPr>
        <p:spPr>
          <a:xfrm>
            <a:off x="0" y="110916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413A715-AAD8-7E4E-5C0B-77D5218BADE6}"/>
              </a:ext>
            </a:extLst>
          </p:cNvPr>
          <p:cNvGrpSpPr/>
          <p:nvPr/>
        </p:nvGrpSpPr>
        <p:grpSpPr>
          <a:xfrm>
            <a:off x="447963" y="3265571"/>
            <a:ext cx="4255329" cy="1492717"/>
            <a:chOff x="511010" y="1355615"/>
            <a:chExt cx="4255329" cy="149271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DAF415-E052-5017-7428-6CCC1AA00092}"/>
                </a:ext>
              </a:extLst>
            </p:cNvPr>
            <p:cNvSpPr txBox="1"/>
            <p:nvPr/>
          </p:nvSpPr>
          <p:spPr>
            <a:xfrm>
              <a:off x="511010" y="1355615"/>
              <a:ext cx="5573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2</a:t>
              </a:r>
              <a:endParaRPr lang="ko-KR" altLang="en-US" sz="25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CABECEB-D640-25DC-C8E1-DD45AF9533BF}"/>
                </a:ext>
              </a:extLst>
            </p:cNvPr>
            <p:cNvSpPr txBox="1"/>
            <p:nvPr/>
          </p:nvSpPr>
          <p:spPr>
            <a:xfrm>
              <a:off x="1045144" y="1355615"/>
              <a:ext cx="37211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프로젝트 기획 및 설계 </a:t>
              </a:r>
              <a:endParaRPr lang="ko-KR" altLang="en-US" sz="25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73D3267-FABF-45BE-5CB2-D09814416B82}"/>
                </a:ext>
              </a:extLst>
            </p:cNvPr>
            <p:cNvSpPr txBox="1"/>
            <p:nvPr/>
          </p:nvSpPr>
          <p:spPr>
            <a:xfrm>
              <a:off x="954134" y="1832669"/>
              <a:ext cx="29107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- </a:t>
              </a:r>
              <a:r>
                <a:rPr lang="ko-KR" altLang="en-US" sz="15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프로젝트 주제 및 선정 배경</a:t>
              </a:r>
              <a:endParaRPr lang="en-US" altLang="ko-KR" sz="15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  <a:p>
              <a:r>
                <a:rPr lang="en-US" altLang="ko-KR" sz="15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- </a:t>
              </a:r>
              <a:r>
                <a:rPr lang="ko-KR" altLang="en-US" sz="15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프로젝트 개요</a:t>
              </a:r>
              <a:endParaRPr lang="en-US" altLang="ko-KR" sz="15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  <a:p>
              <a:r>
                <a:rPr lang="en-US" altLang="ko-KR" sz="15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- </a:t>
              </a:r>
              <a:r>
                <a:rPr lang="ko-KR" altLang="en-US" sz="15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개발 환경 및 </a:t>
              </a:r>
              <a:endParaRPr lang="en-US" altLang="ko-KR" sz="15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  <a:p>
              <a:r>
                <a:rPr lang="en-US" altLang="ko-KR" sz="15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- </a:t>
              </a:r>
              <a:r>
                <a:rPr lang="ko-KR" altLang="en-US" sz="15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시스템 설계문서 </a:t>
              </a:r>
              <a:endParaRPr lang="en-US" altLang="ko-KR" sz="15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E38A7C4-611A-6DAB-E814-6F2B82CD0CE6}"/>
              </a:ext>
            </a:extLst>
          </p:cNvPr>
          <p:cNvCxnSpPr/>
          <p:nvPr/>
        </p:nvCxnSpPr>
        <p:spPr>
          <a:xfrm>
            <a:off x="6096000" y="1531620"/>
            <a:ext cx="0" cy="496062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7CCD46-E35A-E4D6-0681-ABF9B746BF07}"/>
              </a:ext>
            </a:extLst>
          </p:cNvPr>
          <p:cNvGrpSpPr/>
          <p:nvPr/>
        </p:nvGrpSpPr>
        <p:grpSpPr>
          <a:xfrm>
            <a:off x="0" y="-5831"/>
            <a:ext cx="12192000" cy="1114998"/>
            <a:chOff x="0" y="-5831"/>
            <a:chExt cx="12192000" cy="111499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2F5D5E8-92C0-81E4-A4CA-3EF662727393}"/>
                </a:ext>
              </a:extLst>
            </p:cNvPr>
            <p:cNvSpPr/>
            <p:nvPr/>
          </p:nvSpPr>
          <p:spPr>
            <a:xfrm>
              <a:off x="0" y="-5831"/>
              <a:ext cx="12192000" cy="11149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DC7EDAF-8405-2C6E-FC76-83C7E107C40E}"/>
                </a:ext>
              </a:extLst>
            </p:cNvPr>
            <p:cNvGrpSpPr/>
            <p:nvPr/>
          </p:nvGrpSpPr>
          <p:grpSpPr>
            <a:xfrm>
              <a:off x="102761" y="897091"/>
              <a:ext cx="5327415" cy="65771"/>
              <a:chOff x="102761" y="1405356"/>
              <a:chExt cx="5327415" cy="65771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D7E62F1-F8D5-546C-7B96-40D3D2DF19EA}"/>
                  </a:ext>
                </a:extLst>
              </p:cNvPr>
              <p:cNvSpPr/>
              <p:nvPr/>
            </p:nvSpPr>
            <p:spPr>
              <a:xfrm>
                <a:off x="102761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77C6026-7D37-46C8-3AB5-7CB8D58AA525}"/>
                  </a:ext>
                </a:extLst>
              </p:cNvPr>
              <p:cNvSpPr/>
              <p:nvPr/>
            </p:nvSpPr>
            <p:spPr>
              <a:xfrm>
                <a:off x="275362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9EDBF65F-099A-13B5-4F51-4A5089A382EF}"/>
                  </a:ext>
                </a:extLst>
              </p:cNvPr>
              <p:cNvSpPr/>
              <p:nvPr/>
            </p:nvSpPr>
            <p:spPr>
              <a:xfrm>
                <a:off x="447963" y="1407103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D14881BA-D52C-2BE0-82B9-046D192674EA}"/>
                  </a:ext>
                </a:extLst>
              </p:cNvPr>
              <p:cNvSpPr/>
              <p:nvPr/>
            </p:nvSpPr>
            <p:spPr>
              <a:xfrm>
                <a:off x="614748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DACF933-B975-1E79-DB28-79F4EB8AB8C1}"/>
                  </a:ext>
                </a:extLst>
              </p:cNvPr>
              <p:cNvSpPr/>
              <p:nvPr/>
            </p:nvSpPr>
            <p:spPr>
              <a:xfrm>
                <a:off x="78153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461DC7F4-552D-4170-B2F3-91C34D33586B}"/>
                  </a:ext>
                </a:extLst>
              </p:cNvPr>
              <p:cNvSpPr/>
              <p:nvPr/>
            </p:nvSpPr>
            <p:spPr>
              <a:xfrm>
                <a:off x="95413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BF8D8E22-C8BC-24B2-4A76-CB5EA1501B22}"/>
                  </a:ext>
                </a:extLst>
              </p:cNvPr>
              <p:cNvSpPr/>
              <p:nvPr/>
            </p:nvSpPr>
            <p:spPr>
              <a:xfrm>
                <a:off x="112673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B1C0256-1F7A-A956-C571-99DB26DC4B05}"/>
                  </a:ext>
                </a:extLst>
              </p:cNvPr>
              <p:cNvSpPr/>
              <p:nvPr/>
            </p:nvSpPr>
            <p:spPr>
              <a:xfrm>
                <a:off x="129352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1D2D7EA-3545-C036-3343-8205CC47D180}"/>
                  </a:ext>
                </a:extLst>
              </p:cNvPr>
              <p:cNvSpPr/>
              <p:nvPr/>
            </p:nvSpPr>
            <p:spPr>
              <a:xfrm>
                <a:off x="1460305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E7D79DC-6B20-9334-DC87-6C35035E7165}"/>
                  </a:ext>
                </a:extLst>
              </p:cNvPr>
              <p:cNvSpPr/>
              <p:nvPr/>
            </p:nvSpPr>
            <p:spPr>
              <a:xfrm>
                <a:off x="163290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63814B6-8BD8-7334-FDCB-BFE070B5475B}"/>
                  </a:ext>
                </a:extLst>
              </p:cNvPr>
              <p:cNvSpPr/>
              <p:nvPr/>
            </p:nvSpPr>
            <p:spPr>
              <a:xfrm>
                <a:off x="180550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E49211C0-4B91-9630-6DA8-604C57BB2795}"/>
                  </a:ext>
                </a:extLst>
              </p:cNvPr>
              <p:cNvSpPr/>
              <p:nvPr/>
            </p:nvSpPr>
            <p:spPr>
              <a:xfrm>
                <a:off x="197229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8C18069-B49A-6E0A-CC53-F4B204040012}"/>
                  </a:ext>
                </a:extLst>
              </p:cNvPr>
              <p:cNvSpPr/>
              <p:nvPr/>
            </p:nvSpPr>
            <p:spPr>
              <a:xfrm>
                <a:off x="2139077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37F0465-B7DC-2096-64CD-0ECABB32C7C0}"/>
                  </a:ext>
                </a:extLst>
              </p:cNvPr>
              <p:cNvSpPr/>
              <p:nvPr/>
            </p:nvSpPr>
            <p:spPr>
              <a:xfrm>
                <a:off x="231167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9B65F830-D4E6-98EA-0CE7-A936E9187678}"/>
                  </a:ext>
                </a:extLst>
              </p:cNvPr>
              <p:cNvSpPr/>
              <p:nvPr/>
            </p:nvSpPr>
            <p:spPr>
              <a:xfrm>
                <a:off x="2484279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DB43E009-6B3A-F35C-F54D-E93E293D04F7}"/>
                  </a:ext>
                </a:extLst>
              </p:cNvPr>
              <p:cNvSpPr/>
              <p:nvPr/>
            </p:nvSpPr>
            <p:spPr>
              <a:xfrm>
                <a:off x="265106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D0B20F17-8D23-097E-518F-84DF35293D49}"/>
                  </a:ext>
                </a:extLst>
              </p:cNvPr>
              <p:cNvSpPr/>
              <p:nvPr/>
            </p:nvSpPr>
            <p:spPr>
              <a:xfrm>
                <a:off x="2817849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5E47731C-6FEF-622A-CBA8-9F15139AB66D}"/>
                  </a:ext>
                </a:extLst>
              </p:cNvPr>
              <p:cNvSpPr/>
              <p:nvPr/>
            </p:nvSpPr>
            <p:spPr>
              <a:xfrm>
                <a:off x="299045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CD4ADE0F-B2A7-E723-2157-B31FB3CA2DF6}"/>
                  </a:ext>
                </a:extLst>
              </p:cNvPr>
              <p:cNvSpPr/>
              <p:nvPr/>
            </p:nvSpPr>
            <p:spPr>
              <a:xfrm>
                <a:off x="3163051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D3804D0D-C3EE-4EFE-BC60-9C0263DD87CD}"/>
                  </a:ext>
                </a:extLst>
              </p:cNvPr>
              <p:cNvSpPr/>
              <p:nvPr/>
            </p:nvSpPr>
            <p:spPr>
              <a:xfrm>
                <a:off x="332983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1184434D-6EDC-3595-51D9-64426AD1E029}"/>
                  </a:ext>
                </a:extLst>
              </p:cNvPr>
              <p:cNvSpPr/>
              <p:nvPr/>
            </p:nvSpPr>
            <p:spPr>
              <a:xfrm>
                <a:off x="3496621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1541244-9AEE-760C-A9BF-B3272F535D72}"/>
                  </a:ext>
                </a:extLst>
              </p:cNvPr>
              <p:cNvSpPr/>
              <p:nvPr/>
            </p:nvSpPr>
            <p:spPr>
              <a:xfrm>
                <a:off x="366922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9703A63B-B251-11A4-0E35-42999846F4B4}"/>
                  </a:ext>
                </a:extLst>
              </p:cNvPr>
              <p:cNvSpPr/>
              <p:nvPr/>
            </p:nvSpPr>
            <p:spPr>
              <a:xfrm>
                <a:off x="3841823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1435E4DF-EDA9-8BB6-A908-FA24A2D284BF}"/>
                  </a:ext>
                </a:extLst>
              </p:cNvPr>
              <p:cNvSpPr/>
              <p:nvPr/>
            </p:nvSpPr>
            <p:spPr>
              <a:xfrm>
                <a:off x="400860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6264489E-302B-842F-2143-E4DCC4BC262E}"/>
                  </a:ext>
                </a:extLst>
              </p:cNvPr>
              <p:cNvSpPr/>
              <p:nvPr/>
            </p:nvSpPr>
            <p:spPr>
              <a:xfrm>
                <a:off x="417539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581EBDBB-6B55-C3FC-DE2D-369F0FC15230}"/>
                  </a:ext>
                </a:extLst>
              </p:cNvPr>
              <p:cNvSpPr/>
              <p:nvPr/>
            </p:nvSpPr>
            <p:spPr>
              <a:xfrm>
                <a:off x="434799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4DE0862F-4A98-1590-E241-873EADE88CF2}"/>
                  </a:ext>
                </a:extLst>
              </p:cNvPr>
              <p:cNvSpPr/>
              <p:nvPr/>
            </p:nvSpPr>
            <p:spPr>
              <a:xfrm>
                <a:off x="452059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3193AC73-6065-9ECC-D300-63AA741F6050}"/>
                  </a:ext>
                </a:extLst>
              </p:cNvPr>
              <p:cNvSpPr/>
              <p:nvPr/>
            </p:nvSpPr>
            <p:spPr>
              <a:xfrm>
                <a:off x="468738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3F9B8AD6-94A9-2801-496E-A7D6327149BC}"/>
                  </a:ext>
                </a:extLst>
              </p:cNvPr>
              <p:cNvSpPr/>
              <p:nvPr/>
            </p:nvSpPr>
            <p:spPr>
              <a:xfrm>
                <a:off x="4854165" y="1405356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5ADD7D01-3258-369B-D959-ED516313AE9F}"/>
                  </a:ext>
                </a:extLst>
              </p:cNvPr>
              <p:cNvSpPr/>
              <p:nvPr/>
            </p:nvSpPr>
            <p:spPr>
              <a:xfrm>
                <a:off x="502676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3C0B9862-B32F-EA5A-EEB4-1D55E0BF7CF1}"/>
                  </a:ext>
                </a:extLst>
              </p:cNvPr>
              <p:cNvSpPr/>
              <p:nvPr/>
            </p:nvSpPr>
            <p:spPr>
              <a:xfrm>
                <a:off x="519936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D8FDBAD9-52B7-1C30-B0B4-E755A4BDEAC8}"/>
                  </a:ext>
                </a:extLst>
              </p:cNvPr>
              <p:cNvSpPr/>
              <p:nvPr/>
            </p:nvSpPr>
            <p:spPr>
              <a:xfrm>
                <a:off x="536615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2D56D2-43AB-87D0-657F-C0730BA7ED62}"/>
                </a:ext>
              </a:extLst>
            </p:cNvPr>
            <p:cNvSpPr txBox="1"/>
            <p:nvPr/>
          </p:nvSpPr>
          <p:spPr>
            <a:xfrm>
              <a:off x="102761" y="152369"/>
              <a:ext cx="2605200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 b="1" dirty="0">
                  <a:solidFill>
                    <a:srgbClr val="C6A8FE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Contents</a:t>
              </a:r>
              <a:endParaRPr lang="ko-KR" altLang="en-US" sz="3800" b="1" dirty="0">
                <a:solidFill>
                  <a:srgbClr val="C6A8F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EBFEE9A-C18B-0AF3-7850-90B5554D789E}"/>
              </a:ext>
            </a:extLst>
          </p:cNvPr>
          <p:cNvGrpSpPr/>
          <p:nvPr/>
        </p:nvGrpSpPr>
        <p:grpSpPr>
          <a:xfrm>
            <a:off x="467379" y="1592019"/>
            <a:ext cx="4255329" cy="1031052"/>
            <a:chOff x="511010" y="1355615"/>
            <a:chExt cx="4255329" cy="103105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832C669-8DCA-5C41-36C3-02314F5667C5}"/>
                </a:ext>
              </a:extLst>
            </p:cNvPr>
            <p:cNvSpPr txBox="1"/>
            <p:nvPr/>
          </p:nvSpPr>
          <p:spPr>
            <a:xfrm>
              <a:off x="511010" y="1355615"/>
              <a:ext cx="5573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1</a:t>
              </a:r>
              <a:endParaRPr lang="ko-KR" altLang="en-US" sz="2500" b="1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4A43F67-8487-C75F-501D-58B699A60035}"/>
                </a:ext>
              </a:extLst>
            </p:cNvPr>
            <p:cNvSpPr txBox="1"/>
            <p:nvPr/>
          </p:nvSpPr>
          <p:spPr>
            <a:xfrm>
              <a:off x="1045144" y="1355615"/>
              <a:ext cx="37211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프로젝트</a:t>
              </a:r>
              <a:r>
                <a:rPr lang="ko-KR" altLang="en-US" sz="25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 팀 구성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DEAD88C-6DC5-D8F0-34AA-7731B2AA108F}"/>
                </a:ext>
              </a:extLst>
            </p:cNvPr>
            <p:cNvSpPr txBox="1"/>
            <p:nvPr/>
          </p:nvSpPr>
          <p:spPr>
            <a:xfrm>
              <a:off x="954134" y="1832669"/>
              <a:ext cx="291075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- </a:t>
              </a:r>
              <a:r>
                <a:rPr lang="ko-KR" altLang="en-US" sz="15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팀원 소개</a:t>
              </a:r>
              <a:endParaRPr lang="en-US" altLang="ko-KR" sz="15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  <a:p>
              <a:endParaRPr lang="en-US" altLang="ko-KR" sz="15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42A2743-9C74-2853-9ED2-CD0DBC1DD8DC}"/>
              </a:ext>
            </a:extLst>
          </p:cNvPr>
          <p:cNvGrpSpPr/>
          <p:nvPr/>
        </p:nvGrpSpPr>
        <p:grpSpPr>
          <a:xfrm>
            <a:off x="7003768" y="3117784"/>
            <a:ext cx="4255329" cy="800219"/>
            <a:chOff x="511010" y="1355615"/>
            <a:chExt cx="4255329" cy="80021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7C725F3-1EEF-0EF2-2AE8-4378BF945494}"/>
                </a:ext>
              </a:extLst>
            </p:cNvPr>
            <p:cNvSpPr txBox="1"/>
            <p:nvPr/>
          </p:nvSpPr>
          <p:spPr>
            <a:xfrm>
              <a:off x="511010" y="1355615"/>
              <a:ext cx="5573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4</a:t>
              </a:r>
              <a:endParaRPr lang="ko-KR" altLang="en-US" sz="25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E5D04A2-D936-71F1-20A2-5E26223EFD27}"/>
                </a:ext>
              </a:extLst>
            </p:cNvPr>
            <p:cNvSpPr txBox="1"/>
            <p:nvPr/>
          </p:nvSpPr>
          <p:spPr>
            <a:xfrm>
              <a:off x="1045144" y="1355615"/>
              <a:ext cx="37211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프로젝트 수행결과</a:t>
              </a:r>
              <a:endParaRPr lang="ko-KR" altLang="en-US" sz="25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858510-D1A4-E3F5-4347-3EEFAFD0D586}"/>
                </a:ext>
              </a:extLst>
            </p:cNvPr>
            <p:cNvSpPr txBox="1"/>
            <p:nvPr/>
          </p:nvSpPr>
          <p:spPr>
            <a:xfrm>
              <a:off x="954134" y="1832669"/>
              <a:ext cx="291075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- </a:t>
              </a:r>
              <a:r>
                <a:rPr lang="ko-KR" altLang="en-US" sz="15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화면 구현 및 기능 소개</a:t>
              </a:r>
              <a:endParaRPr lang="en-US" altLang="ko-KR" sz="15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BFE5427-42A3-703B-C3FF-E4783E40CBF3}"/>
              </a:ext>
            </a:extLst>
          </p:cNvPr>
          <p:cNvGrpSpPr/>
          <p:nvPr/>
        </p:nvGrpSpPr>
        <p:grpSpPr>
          <a:xfrm>
            <a:off x="6997453" y="1592018"/>
            <a:ext cx="4544059" cy="1259949"/>
            <a:chOff x="511010" y="1355615"/>
            <a:chExt cx="4544059" cy="85142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C717CA4-EE6F-A77D-B64A-CDDF3001FDF6}"/>
                </a:ext>
              </a:extLst>
            </p:cNvPr>
            <p:cNvSpPr txBox="1"/>
            <p:nvPr/>
          </p:nvSpPr>
          <p:spPr>
            <a:xfrm>
              <a:off x="511010" y="1355615"/>
              <a:ext cx="5573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3</a:t>
              </a:r>
              <a:endParaRPr lang="ko-KR" altLang="en-US" sz="25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46FAFB5-A169-AF4D-A01C-863A6FD6C7B7}"/>
                </a:ext>
              </a:extLst>
            </p:cNvPr>
            <p:cNvSpPr txBox="1"/>
            <p:nvPr/>
          </p:nvSpPr>
          <p:spPr>
            <a:xfrm>
              <a:off x="1045144" y="1355615"/>
              <a:ext cx="4009925" cy="322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프로젝트  수행절차 </a:t>
              </a:r>
              <a:endParaRPr lang="ko-KR" altLang="en-US" sz="25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E3E202E-EF41-C10F-4F9C-2A25979E2CDE}"/>
                </a:ext>
              </a:extLst>
            </p:cNvPr>
            <p:cNvSpPr txBox="1"/>
            <p:nvPr/>
          </p:nvSpPr>
          <p:spPr>
            <a:xfrm>
              <a:off x="954134" y="1832669"/>
              <a:ext cx="2910752" cy="374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5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프로젝트 수행일정</a:t>
              </a:r>
              <a:endParaRPr lang="en-US" altLang="ko-KR" sz="15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5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프로젝트 수행내용 </a:t>
              </a:r>
              <a:endParaRPr lang="en-US" altLang="ko-KR" sz="15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E01DD46-DF40-D294-E8E9-5564053404DD}"/>
              </a:ext>
            </a:extLst>
          </p:cNvPr>
          <p:cNvGrpSpPr/>
          <p:nvPr/>
        </p:nvGrpSpPr>
        <p:grpSpPr>
          <a:xfrm>
            <a:off x="7016336" y="4625890"/>
            <a:ext cx="4255329" cy="1031052"/>
            <a:chOff x="511010" y="1355615"/>
            <a:chExt cx="4255329" cy="103105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AF436DC-8AE2-660B-5E4E-637880AB3B28}"/>
                </a:ext>
              </a:extLst>
            </p:cNvPr>
            <p:cNvSpPr txBox="1"/>
            <p:nvPr/>
          </p:nvSpPr>
          <p:spPr>
            <a:xfrm>
              <a:off x="511010" y="1355615"/>
              <a:ext cx="5573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5</a:t>
              </a:r>
              <a:endParaRPr lang="ko-KR" altLang="en-US" sz="25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4A3E638-9F95-091F-DBD7-295993538412}"/>
                </a:ext>
              </a:extLst>
            </p:cNvPr>
            <p:cNvSpPr txBox="1"/>
            <p:nvPr/>
          </p:nvSpPr>
          <p:spPr>
            <a:xfrm>
              <a:off x="1045144" y="1355615"/>
              <a:ext cx="37211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자체평가</a:t>
              </a:r>
              <a:r>
                <a:rPr lang="en-US" altLang="ko-KR" sz="2500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 </a:t>
              </a:r>
              <a:r>
                <a:rPr lang="ko-KR" altLang="en-US" sz="2500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및 의견</a:t>
              </a:r>
              <a:endParaRPr lang="ko-KR" altLang="en-US" sz="25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263FC3D-CFDB-9E9A-BA66-82D43500E084}"/>
                </a:ext>
              </a:extLst>
            </p:cNvPr>
            <p:cNvSpPr txBox="1"/>
            <p:nvPr/>
          </p:nvSpPr>
          <p:spPr>
            <a:xfrm>
              <a:off x="954134" y="1832669"/>
              <a:ext cx="291075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- </a:t>
              </a:r>
              <a:r>
                <a:rPr lang="ko-KR" altLang="en-US" sz="15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자체 평가</a:t>
              </a:r>
              <a:endParaRPr lang="en-US" altLang="ko-KR" sz="15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  <a:p>
              <a:r>
                <a:rPr lang="en-US" altLang="ko-KR" sz="15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- </a:t>
              </a:r>
              <a:r>
                <a:rPr lang="en-US" altLang="ko-KR" sz="1500" b="1" dirty="0" err="1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Refernce</a:t>
              </a:r>
              <a:endParaRPr lang="en-US" altLang="ko-KR" sz="15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630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F525E-971E-43A9-33EC-AA3E589AF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16F299-D28E-3D12-7935-C2892B27FE61}"/>
              </a:ext>
            </a:extLst>
          </p:cNvPr>
          <p:cNvSpPr/>
          <p:nvPr/>
        </p:nvSpPr>
        <p:spPr>
          <a:xfrm>
            <a:off x="0" y="1100781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B16680-5520-B318-ABEE-7C036262D1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CE7D6A-73CC-99C0-7F01-6AA20F448A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21B3CA2-2B50-E9A9-0B9D-0086623642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79527A6-482A-D60F-2F10-41B7DDD4971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259A08E-3FE6-A130-B11A-33359B6187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6B7FEBC-C2AC-0598-A1F2-DF553FC9C0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666F9A8-609B-6CC8-F5BF-5679F065AC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9B00EA9-F635-87E2-8C01-AEDED8FCE7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02A59D4-3BD4-B2CF-510F-A5D07389DA2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40CF38E-B9AE-D8B4-DBAF-64EF7FE54FD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6F77C0F-8504-E71D-74AF-38250FFA65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3A2A887-CCC2-3109-5845-12FEB629B3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91CBC08-348D-186F-42B3-3425ACE477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9CDBEF2-E4BB-1FFE-EC9E-73B05DA235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D5DA091-3C55-3AAB-9F81-C12E235908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71FD179-7268-6AA8-313C-11F2D440E74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AE8CB74-D93E-6D2F-4B21-75DFFCAF22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42F8472-250F-CF44-896D-5328E33EAE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E88F382-8355-09B8-9AC1-4F199EDC1D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0F5A109-C2A6-D12C-442F-1EB21DF3D6C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960689F-6839-9677-626F-8AC94F8FE9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ECF48AB-6683-6527-E143-9163C5EA33D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84DDE08-C3B7-285B-E2F9-6909A74CEC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F08DBE3-3D34-5FD2-35CB-F44CE2923C4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350999A-8598-3802-AFA7-55533910B04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9A50450-53E8-FF71-DA4A-56D77563048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7F0DB8A-B010-87D1-E67C-2DCC065D90C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E3E1AB2-8DA0-5221-D041-2F942B4BC2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62288C4-FBE2-CBD0-4C2E-4834E8CAA0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CF18F86-1045-A131-7C4D-FBB2E08DDA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C9B60048-C311-662D-F622-73748BC236A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EEE05BF-524C-B4A0-63A5-2FF250B1E40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A62A683-503C-43F9-419D-7CA121E7C3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F487C98-F962-6CF2-9C95-F3739654F77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A13710AC-9A5B-A0EE-DCEF-6B47E509B5A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5641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–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메인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3200" b="1" dirty="0">
              <a:solidFill>
                <a:srgbClr val="C6A8FE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0908FB-0B45-797B-8ED6-A864E672A2DA}"/>
              </a:ext>
            </a:extLst>
          </p:cNvPr>
          <p:cNvSpPr txBox="1"/>
          <p:nvPr/>
        </p:nvSpPr>
        <p:spPr>
          <a:xfrm>
            <a:off x="7062700" y="1509436"/>
            <a:ext cx="4839037" cy="5312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Header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자체 제작 로고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사이트 내 페이지 이동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 startAt="2"/>
            </a:pP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영화 </a:t>
            </a:r>
            <a:r>
              <a:rPr lang="en-US" altLang="ko-KR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OST </a:t>
            </a: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랜덤 추천</a:t>
            </a: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YouTube API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기반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OST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기능구현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랜덤  추천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 startAt="3"/>
            </a:pPr>
            <a:r>
              <a:rPr lang="en-US" altLang="ko-KR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Footer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72A8661-144D-DD13-1CD5-4961AE62F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86" y="1247086"/>
            <a:ext cx="6117614" cy="522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9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25C4D-AEEA-4D3A-9E54-90148E93D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47877A-6400-C405-6B3F-5EBA43AC0EEC}"/>
              </a:ext>
            </a:extLst>
          </p:cNvPr>
          <p:cNvSpPr/>
          <p:nvPr/>
        </p:nvSpPr>
        <p:spPr>
          <a:xfrm>
            <a:off x="0" y="1090724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DD3FEA-C39C-21E1-EB19-3614ADC52B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2DEDFD-E8B6-D4FE-8E62-3BDA0D62E2C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468EE55-E513-1F90-AB6E-1FA02D2D34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F82D862-A396-59DF-9B98-641921A79EB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9DEA385-FDCC-92E4-6EA7-62E58510560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9803D49-24CC-1BA1-418D-F1E11DF5D49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8D2D85A-C09F-89AE-6306-19A45A4D9B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35EEE47-3613-28E9-6106-16C95EF950B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CCA2ADB-6E35-D928-698B-CBB77E5091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38BE1F0-345E-8275-FFE3-8ABE37EED0D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7AD7BB1-C77E-DD12-F27B-D0054FFDF5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2A8ED77-0128-C529-2FB9-5551649213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CF1800D-B5DC-A1F1-E720-9DCCC83963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4E09F8A-AC5E-930F-1CBE-792E3562F4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A991335-E0E4-8AF6-8DA6-B7A55F0436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E6A3ECA-A57C-B4AC-18EC-9D8F2FF4629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76B1B91-28AD-17D0-4CFC-94727598B5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2227AF-89F4-9A4A-CF9F-A3471E3203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05DE8AB-ACFC-AB3A-3AA7-2157EF8E8E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A221ABE-58A9-3064-1AA8-357CF76116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1B82AE0-D430-C7C1-8F13-AA031C206A1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4726760-D1C3-74E8-7152-B88642953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0E6B0A0-2758-0313-814C-52B3EBC7784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9AF71DA-F8CE-5EBB-5F8C-B4506578D7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4EA6662-DCAC-F497-AF6E-21AE9610B1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D5660C6-76EC-8ED4-27E1-CF4C7A6D84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832DA3C-3817-A87F-2A53-B7C3B89E1F9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A1B471D-9CBA-C6C5-E23B-DC3E4059ED6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79AEBB6-5516-C5E0-0E01-6FC47EE575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D80C889-D591-6A13-F2B9-A637A89074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10180EC-30CB-A6E5-1961-034ED8D1DB6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E8DB3925-7ECA-5E6A-668B-44FCCAC7CE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A352A01-0742-E463-5C58-36BE57F18EC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5568738-3764-DABB-AF8D-FAE1234F311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293ADC55-95DA-D838-AE30-0E131A0579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52822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 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 </a:t>
            </a:r>
            <a:r>
              <a:rPr lang="ko-KR" altLang="en-US" sz="3200" dirty="0" err="1">
                <a:solidFill>
                  <a:srgbClr val="C6A8FE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숏폼</a:t>
            </a:r>
            <a:endParaRPr lang="ko-KR" altLang="en-US" sz="3200" dirty="0">
              <a:solidFill>
                <a:srgbClr val="C6A8FE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3200" b="1" dirty="0" err="1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숏폼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11EB78-BBBC-7C3A-6416-82AECE9CEEB9}"/>
              </a:ext>
            </a:extLst>
          </p:cNvPr>
          <p:cNvSpPr txBox="1"/>
          <p:nvPr/>
        </p:nvSpPr>
        <p:spPr>
          <a:xfrm>
            <a:off x="7052849" y="1603821"/>
            <a:ext cx="4839037" cy="365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숏폼</a:t>
            </a: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영상 제공 </a:t>
            </a:r>
            <a:r>
              <a:rPr lang="en-US" altLang="ko-KR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(4</a:t>
            </a: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분 미만 영상</a:t>
            </a:r>
            <a:r>
              <a:rPr lang="en-US" altLang="ko-KR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YouTube API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기반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화살표 클릭 시 영화 관련 랜덤 영상  제공 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3" name="그림 32" descr="텍스트, 의류, 스크린샷, 사람이(가) 표시된 사진&#10;&#10;자동 생성된 설명">
            <a:extLst>
              <a:ext uri="{FF2B5EF4-FFF2-40B4-BE49-F238E27FC236}">
                <a16:creationId xmlns:a16="http://schemas.microsoft.com/office/drawing/2014/main" id="{3B9D5771-8F0E-3505-B3AD-CEF6D307C3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511987" y="1202555"/>
            <a:ext cx="5503150" cy="556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68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EF07E-A43B-8330-9A2D-9024BD849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9F1A34-BB10-41B5-EB1D-44A5A2B93DCF}"/>
              </a:ext>
            </a:extLst>
          </p:cNvPr>
          <p:cNvSpPr/>
          <p:nvPr/>
        </p:nvSpPr>
        <p:spPr>
          <a:xfrm>
            <a:off x="0" y="108963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91EB55-CE34-3D16-94A3-83B664A9FA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0B2A3CF-C04E-2922-08C6-2BA0974C79F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B43A6BB-29C2-4208-96DD-C86003B202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45F2F26-BC3D-36D4-D78D-06A9525392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8276F65-91DE-B204-9480-A297F61E57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BD99320-BAD8-5F96-9D9D-C26DBB5D0C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D2CB580-2369-839F-EAA6-5F8EFDF6D3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E465CF1-A0A4-58DC-9FD5-355B0D2D79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4A25815-CA3E-A034-04D8-DD6EBFAB693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45E0CBF-86FE-4060-D279-15DDA5B02D9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C6D1269-CF39-537A-3F8A-EE42BA8D0A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3D0DD59-A5A1-CBCE-E67A-C5A25DAA43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FBFD105-BA27-CB73-E068-5390FF5B372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C296B1D-17A9-D2C1-9148-B27CEE4799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3733C67-60C8-50E6-6568-1DC31B60DBD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C904B11-EA5A-E131-A1BB-2C193528F82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8338F9B-D23B-3145-B9D8-15D51F6AC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66E30DA-3326-36DC-66C3-F4957E732F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FDD7173-7BE3-757D-B8CF-EF983D8FBCB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F838216-A0B1-BC49-291C-13DEB0C95D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8FE69DE-3472-30E0-CBD1-ADAF4E8A5F4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8CDD0C4-475A-0274-EF83-ABF5038F41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FDEF6C7-6CB2-1093-A311-7BA4821F77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6C6FD80-F28D-DAC0-E7D8-043FB49C5A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E9948C7-43C4-C253-A01B-F447A5FEF2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05E6577-DC18-2CF5-0A1C-C7EB4864B2C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6A8C39D-1A64-E07B-DAA9-B8B6692EBF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91D916B-4E3A-2A6E-1B23-4AE0AE04C00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236B6BB-74A4-D322-A0D5-B267C9ED23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395BE106-8955-111C-1019-2941E5F4EB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FB7E685-5EED-4E42-4DC5-6D2654B969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73B6B2CC-33AC-D8FF-495C-D8DE98C5987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912DF35B-547E-D12B-5EBD-16457C979C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366B810B-CF8C-F68E-3CD2-ECDEBC0E0F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7871BAAA-AA3A-2824-6143-FB9CA27438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5747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–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로그인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21B305-D05E-7CF8-D590-CE72126A682D}"/>
              </a:ext>
            </a:extLst>
          </p:cNvPr>
          <p:cNvSpPr txBox="1"/>
          <p:nvPr/>
        </p:nvSpPr>
        <p:spPr>
          <a:xfrm>
            <a:off x="7116602" y="1461660"/>
            <a:ext cx="4839037" cy="75283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가입 이메일</a:t>
            </a:r>
            <a:r>
              <a:rPr lang="en-US" altLang="ko-KR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비밀번호 입력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 startAt="2"/>
            </a:pP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소셜 로그인 </a:t>
            </a:r>
            <a:r>
              <a:rPr lang="en-US" altLang="ko-KR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카카오 계정 연결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카카오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API 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기반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/>
                <a:ea typeface="나눔스퀘어 네오 OTF Bold"/>
              </a:rPr>
              <a:t>OAuth2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나눔스퀘어 네오 OTF Bold"/>
                <a:ea typeface="나눔스퀘어 네오 OTF Bold"/>
              </a:rPr>
              <a:t>Security이용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rgbClr val="BFBFBF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8888FC48-361C-0406-5459-AD3A8AC4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09" y="1329484"/>
            <a:ext cx="5552172" cy="537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93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7E1A2-57A8-52C4-7E63-8F54B19EF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9B757F-21EE-3A07-1CEB-7F0A6DFA1659}"/>
              </a:ext>
            </a:extLst>
          </p:cNvPr>
          <p:cNvSpPr/>
          <p:nvPr/>
        </p:nvSpPr>
        <p:spPr>
          <a:xfrm>
            <a:off x="0" y="110916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A18D17-E9F4-94EB-3BB1-6C4F9F0610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0F871B-1E3D-6F8A-DCB0-DD1C82B9C1B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82C114B-66AA-BDC5-7EF7-18BB2298D3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583C7E7-7464-BBD4-6F0B-6ED5BB6902E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6BD0575-4C65-93CF-A5F0-402B947E49F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A5E8211-4196-C6DD-181A-2D3905300E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A664FAC-C0D1-839B-EEF8-495CCB99538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FBF2694-D5D4-85F4-BF7A-AFFFD87AAB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446D054-1324-159F-E3F5-D610FCC47E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9276337-582C-28AC-79DB-912A3C0539A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A5A9869-C139-DAC2-D8C3-4FFD6F8C11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C2DF2B8-A783-253D-4813-4F98B91B04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30A002D-1BA3-C2D2-0EF4-3F37A7C2093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9731F08-2425-D6AC-D8ED-8CF608CD37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C4BC4C6-1ED3-55C6-7BCE-771314B332B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BF55C97-D3FC-BF8B-FEE0-CFEFD1C899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234E7A3-0C44-62E6-3853-C8BF55FBF19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46EBC9A-E877-3F16-461B-084DD37585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FBAC4B0-DFB7-13B3-21FF-9D7BAFC493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646662F-B4E1-D0B9-CAD0-9E2AF88093C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04B134A-7FFC-F9AC-110A-A6354406847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976AF2A-B83A-B7CB-6D61-F9EE56CF26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533C9AD-0215-D1CC-0FEC-9641B11220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D96E07E-3BCA-79E3-5F40-9AE8ADEEC62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5BCD08E-069D-AA9A-D580-7204CBFDC5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9C27D8B-36FD-A230-F79C-630CB0CF37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811F373-CFCA-298A-55AE-F041CC00FC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99E572B-99CB-A0C1-EC15-B4ADDA8F055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83527BE-DFBD-0265-632F-D005B53570A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5EA31A6-FADB-DB13-9DAF-DEC98ABFBC0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DFF2688-90F2-22A3-6B5A-9C696E6BF1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F261D51-63CB-1DCD-B2C4-CF395C6B89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8FEB41E-CCEF-6A28-3B7E-88371D9F21E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1367F9CC-934B-88DA-B06B-EC20FB060A4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2D52026-8072-4712-47CE-34782704C2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5960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회원가입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A4E29C-7CF2-551D-E6FA-DF2266A9CCA7}"/>
              </a:ext>
            </a:extLst>
          </p:cNvPr>
          <p:cNvSpPr txBox="1"/>
          <p:nvPr/>
        </p:nvSpPr>
        <p:spPr>
          <a:xfrm>
            <a:off x="7096306" y="1453256"/>
            <a:ext cx="4839037" cy="7528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회원가입 개인정보 입력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이메일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닉네임 중복확인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비밀번호 유효성 검사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 startAt="2"/>
            </a:pP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선호장르 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장르 선택 후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로그인시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취향 반영 정보제공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AA7941F-8DC0-10BF-6FE1-FE7DF92A6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52" y="1453256"/>
            <a:ext cx="5772202" cy="51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00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3EBCF-31E4-E2CD-1D92-FCC82462B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82D5E5-6527-7050-844B-2F021546B79A}"/>
              </a:ext>
            </a:extLst>
          </p:cNvPr>
          <p:cNvSpPr/>
          <p:nvPr/>
        </p:nvSpPr>
        <p:spPr>
          <a:xfrm>
            <a:off x="0" y="991801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752E14-265B-F44A-2559-C27832F561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273D13-CDD9-580F-F889-6358A206D4E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9530B9F-100D-6B8C-4BA4-436F5A866DD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A0F1ADB-A6E1-0304-3D09-2A99162D2E5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3114EAC-0DAA-2918-6EE5-F9DAB44331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B269186-5921-0873-A71B-21138F8F15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061F238-B263-F2CB-5F97-68D4248613C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88686B0-650F-4A68-CD5E-0B9EDDA99D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A4C1ED1-7E18-E34C-1AAA-B0B92FBE65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52C95F8-BB1E-1227-A43B-E5443F8526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629F280-7A03-3E04-FF9E-A8A0AEDED8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AF720A9-A788-83A9-875D-BD0DD18F73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AA00B46-9EAD-1CD2-B04E-A4B4963AF2B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65837FD-D461-F5A7-3B2E-7A7B684A41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4D13304-C3AF-A06E-02A8-5B7553D70A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423CCEA-ED31-2F6C-0E84-9029ED7EA1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B34B698-4C9E-658C-C3D5-E37EB7F2DA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CAD263D-EA26-8455-7D9B-7F801E67B73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0DBD617-4458-9255-CFE7-DF2C7BB353E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3655C9F-1A52-0CAD-1E86-982772D04D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AE7F6CB-A0BF-DA79-82B2-9F0480CAF9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12AAD9F-C0BA-62B2-854B-7ECDE3B705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3ACDDE5-748A-2D05-9473-F8377160EEE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B9EA9B0-A274-8491-D5D6-071758BDF7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9D88630-B483-9081-B4A3-0BAB94B404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7048D4B-9163-A89F-93D1-902949C4B75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E01ADF2-0A53-225D-0A4B-128AB7ADF21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94DAD4B-09CE-8F51-F1C2-7015BFA46E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B6B6CE6-9A12-53DD-BD09-5D01A83672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4EFA55C-7788-EAC2-B345-4C7AB2E919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77177A3-6CF9-28D3-45F9-36677EB2D9E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A6C9F95-5560-26EC-D0D5-86CA95BF95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C850831-48C0-9364-072E-CEFCA6528F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75F5822-7849-7708-73A2-78A2C7E8E4E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5FA6305-CE15-F435-6FDA-046AEC9503C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7016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–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비밀번호 찾기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D00C56-10F0-B39E-C1FB-4CB20CE90D27}"/>
              </a:ext>
            </a:extLst>
          </p:cNvPr>
          <p:cNvSpPr txBox="1"/>
          <p:nvPr/>
        </p:nvSpPr>
        <p:spPr>
          <a:xfrm>
            <a:off x="7119425" y="1381312"/>
            <a:ext cx="4839037" cy="586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비밀번호 찾기 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회원가입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이메일 입력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해당 이메일로 임시 비밀번호 발급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888B6B1-E876-140E-7C51-511D2853E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75" y="1315351"/>
            <a:ext cx="5839902" cy="504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08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CB20E-A8C8-D815-7D51-E63AF9095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48FA8A-96B0-B379-DE8D-6F1338A92FAA}"/>
              </a:ext>
            </a:extLst>
          </p:cNvPr>
          <p:cNvSpPr/>
          <p:nvPr/>
        </p:nvSpPr>
        <p:spPr>
          <a:xfrm>
            <a:off x="0" y="110916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F31A32-8F8D-607B-1FA3-9B00FFE540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A689CA-9CFA-07EB-0D6A-59F5037773D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7F2885B-FF6B-17B9-0D83-035691E51CD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56CC136-498B-4EF8-D338-C4B6BFD604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A1E51E4-5E66-8B62-ACF9-E7A76ED08D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76AC22-ECE2-E1AB-053E-D4957F6E712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2EC6D3F-0C68-AA52-EAAA-263190CE1B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B24E6BF-E3BA-AE21-E9B6-7BEFA22E10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3B6E118-F0E0-BC29-FE78-47E89E53C8E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B70400E-77E7-A65D-1DDD-B2C8FA49E45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7DA65D1-FCD7-1C06-2A8B-85F53F455C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751037D-EDCA-3048-B875-BC0B1E59781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7DFF58D-3D2C-7E5F-C9FF-FAF43DA6F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C1B545E-325F-87DF-F45A-D1F6D7FF00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4825B4B-63FE-CC72-1627-977C42F6AFC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3DE8AD1-42CA-47D0-BF2B-D886ED2EC9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FE0E782-921B-1B6F-39C4-D03A41C1C5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5417272-F17E-AB72-8D76-079F604CF6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C706292-C13F-9740-66AF-9C412C5DBBC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6DD3ED6-A8F5-99E5-ED51-E556CD93DE8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2B710C9-EB93-743A-30C8-962F0CC73BE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93DE031-E3DB-F42C-F7DF-DEE8C591AB9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97FEB8F-42CF-2D08-7A0F-91926D6FAA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62CAB92-7818-4AF5-3B77-2CE721C77B7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4A1C33A-09FA-F548-E99C-12D5C0718B0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C516262-B7A4-F931-3034-5B7F00A986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93A3373-6742-1AA9-DA0B-0D5636B941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D79942B-F722-CF0E-6B65-D4A14FE5CB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3A385F2-EF7A-933D-3CF8-29B4293450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22F24B7-FBE2-AD31-A833-DE6AD8D39BD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50C4A56-61F3-0AD4-B6DC-A5AF7A88BA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93E36E1-C34F-4959-AB71-ABEED18654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0333CC8-11FC-B7D4-623E-CB66DAA2EB5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B4B1706-4224-4C58-7963-169C3321E42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05468A1-0542-4750-0ACB-A8CCDDB55C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69317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–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마이페이지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endParaRPr lang="ko-KR" altLang="en-US" sz="3200" b="1" dirty="0">
              <a:solidFill>
                <a:srgbClr val="C6A8FE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3DE354-5BE6-CF60-020D-CDA01CB3E16A}"/>
              </a:ext>
            </a:extLst>
          </p:cNvPr>
          <p:cNvSpPr txBox="1"/>
          <p:nvPr/>
        </p:nvSpPr>
        <p:spPr>
          <a:xfrm>
            <a:off x="7101212" y="1481190"/>
            <a:ext cx="4839037" cy="697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개인정보수정 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활동 이력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좋아요 수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댓글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게시글 작성 개수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3. </a:t>
            </a:r>
            <a:r>
              <a:rPr lang="ko-KR" altLang="en-US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좋아요한</a:t>
            </a: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인물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4.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작성한 게시글 목록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0E4AC14-1B38-274C-8628-352ADC3711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5091"/>
          <a:stretch/>
        </p:blipFill>
        <p:spPr>
          <a:xfrm>
            <a:off x="678772" y="1267367"/>
            <a:ext cx="5459900" cy="52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02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C5BD7-1D62-9655-BCDE-91887A3B6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8D9D3A-A78C-FEE2-DFAB-ED2D250A71D6}"/>
              </a:ext>
            </a:extLst>
          </p:cNvPr>
          <p:cNvSpPr/>
          <p:nvPr/>
        </p:nvSpPr>
        <p:spPr>
          <a:xfrm>
            <a:off x="-7767" y="110916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BABD3A-C967-D6AE-8AD8-F54DC367FC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4BD644-2AB3-7ABA-E574-C187B665A8F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54A1C11-CB5A-B692-1410-2EA6C33D00A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612C03E-B11B-516C-E9D1-AF725CD98DD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E7CF983-AE4F-B209-EA8B-4655A69D57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3A62B33-3133-1DA1-9AF4-0F68AEE75A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1A98142-7AB4-5098-9569-B78B2CF423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0CC21EC-229A-9A14-A8FD-0F3696E24D9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B8C55D2-925A-EB8A-1535-667BFC9722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85A99F1-9007-9473-1193-D391C1E5A70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57BE9FC-D3AE-3931-3B7B-7ECF0A5DBE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9106EFF-AD17-6B6C-3D05-B846418E753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003FE1E-DEE3-C7AD-C60D-F3790989E05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58CAB09-3970-DAC6-4130-431A0EB8827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D525DA3-23AA-E93A-8EF9-171EC347E0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19783F1-45B9-8D64-AD0E-0848724300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B43CF6-AC2A-3D89-F805-C9805CDCA1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C9B39A8-A0B5-BA43-B80E-33878FE0C1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DCC32C3-0DB9-23F6-EA4C-CA0C49F196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2C84850-0209-6925-7EC4-C1ACA0037D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F3DEA91-98C1-E07F-58BF-8D712924223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0FFEF71-0D3A-1B52-9E7F-CA3601BE08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14C24B3-3776-56AA-6361-5C9BAD203A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FA78C8D-C323-F514-E912-AFB0B2DF96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E234CE1-C68A-F4E8-5DDA-A16BD00A4EC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B29F025-CC92-9EF8-545A-7ED94BE8285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7618BB1-E862-7666-F653-3FA0B5DD87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027AEEC-3654-D1F2-9F69-AEB2DD4DBD0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E56F63E-E8DE-8AEE-7DC8-DA6D004D2C5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A823DB0-10D8-4B43-DB55-DB3271582BC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00E98F6-870A-F875-EE1C-0D5984DAFC0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C855F225-6A2D-ECAA-CF8F-837FBD56A9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1312FC8-06B9-0032-D77C-5D6CD42B3B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50C5F63E-1333-D0E5-7C6A-B94B46821C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9AF2E19F-86F6-8904-A32D-5334AB9317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6910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–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마이페이지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 </a:t>
            </a:r>
            <a:endParaRPr lang="ko-KR" altLang="en-US" sz="3200" b="1" dirty="0">
              <a:solidFill>
                <a:srgbClr val="C6A8FE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0C42DA-A6A0-6658-AE41-2AE7D9C1BC34}"/>
              </a:ext>
            </a:extLst>
          </p:cNvPr>
          <p:cNvSpPr txBox="1"/>
          <p:nvPr/>
        </p:nvSpPr>
        <p:spPr>
          <a:xfrm>
            <a:off x="7013627" y="1481190"/>
            <a:ext cx="4839037" cy="642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좋아요 한 작품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 startAt="2"/>
            </a:pP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 startAt="2"/>
            </a:pP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포인트 관리 </a:t>
            </a:r>
            <a:r>
              <a:rPr lang="en-US" altLang="ko-KR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추가예정</a:t>
            </a:r>
            <a:r>
              <a:rPr lang="en-US" altLang="ko-KR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게시글 작성 및 출석체크  활동 시 포인트 누적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등급제 적용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32EC2CD-5C6C-866D-156C-52AEA9DE7A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723"/>
          <a:stretch/>
        </p:blipFill>
        <p:spPr>
          <a:xfrm>
            <a:off x="759430" y="1267367"/>
            <a:ext cx="5708277" cy="559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23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5ACE0-AFEE-1D27-C42B-38A7093BC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D504A5-D290-F65D-421B-5523199E8794}"/>
              </a:ext>
            </a:extLst>
          </p:cNvPr>
          <p:cNvSpPr/>
          <p:nvPr/>
        </p:nvSpPr>
        <p:spPr>
          <a:xfrm>
            <a:off x="0" y="110916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522697-C29A-BBB2-D09F-31F865DB87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F9C151F-453A-0172-B3A2-002BEBC6E6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DA247CA-A4A4-B467-F7FF-6CC8882B94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C8C9D44-4312-1E37-10CE-F1E9A112CB7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5851CF5-840C-B578-4E73-A236F947C75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8B25E42-A8FF-249E-CFB3-9A0772E390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48E8CA1-D25A-8FFF-4000-405956C541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52C2179-9359-280A-A54F-1370313464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19BF6C5-73D4-C0B1-62DF-4A5F7679DC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A48D523-C1D2-445D-2FFE-85239A15B3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1DE7209-1903-D446-D6F1-FB750DDA242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3987070-319D-CA50-9DF3-36BE45AFDC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CC3B859-2499-1EAD-E7C6-100F3A35C3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3502401-1D33-DE27-4F0B-1AD07E102F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82C3F5F-FB1E-6682-D5FC-48798ED1EB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3BE7A75-330E-F0FC-BD83-5FCE26C1BF2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B023618-9A86-28BD-25A4-8E7A876ADA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36DEB35-09EC-A74C-8A7D-A6FF815AB0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80F2EBB-B824-EA0F-73FE-7A655B59FD6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4A2A75F-C2A1-6396-DA03-CF5F1CC06FA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8963302-623D-84C9-4BFF-3342CB9EC4C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FA566E0-24F2-5379-95FB-26290684497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F30327B-67C1-7B95-4E08-3431E9D3FF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DE34D93-310D-FA0C-C4A8-4E5070AA81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A49A9A3-5EA0-D111-AFB6-EC8564D5D2E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8FD6D98-D3D0-B99F-B443-08CF072A6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F6D8A50-D374-34A1-341E-4A4F820EA4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DFFD02A-4617-F276-CCC8-5101F1EF61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7763BC4-03F3-AB37-54E1-B7CE8E91775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BC8AE71-743B-EC14-07D0-7EBFBE1189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303253A-5C12-27A0-CC18-C0EFF6EE2F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C908F3D-655C-CAE0-179D-6839C1ED59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94CE8AA-6F25-05CB-6F71-FB72C535B2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ED637AF-7F35-B1B7-342D-E815E23E8EF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196FA27B-F6D0-F80E-6AB8-91592D90310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6808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=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개인정보수정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5B2251-8B96-880C-FE2F-CEC75DA8511A}"/>
              </a:ext>
            </a:extLst>
          </p:cNvPr>
          <p:cNvSpPr txBox="1"/>
          <p:nvPr/>
        </p:nvSpPr>
        <p:spPr>
          <a:xfrm>
            <a:off x="7078303" y="1691114"/>
            <a:ext cx="4839037" cy="697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프로필 이미지 등록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 startAt="2"/>
            </a:pP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 startAt="2"/>
            </a:pP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개인정보 수정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닉네임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새 비밀번호 수정 가능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선호장르 변경 또는 선택 가능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선호장르 선택 시 취향 반영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2C45C4F-0960-D04E-BEFD-446EAAA7A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71" y="1419629"/>
            <a:ext cx="5302887" cy="528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19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5ED06-8EC9-94FF-CADF-A1E6BFAD3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DF67EA-4604-0C27-2914-A42FDF1C71EA}"/>
              </a:ext>
            </a:extLst>
          </p:cNvPr>
          <p:cNvSpPr/>
          <p:nvPr/>
        </p:nvSpPr>
        <p:spPr>
          <a:xfrm>
            <a:off x="0" y="110916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945DD7-FD11-A2E9-2510-12724702C2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5B2EC05-3D1E-3C0E-E6C3-53A5E0A00B6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52CD2AC-9337-AD46-115B-EE66FAA05E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16DD83D-32FF-7D47-E652-2BCEA798B10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22FE9EA-BAD6-527A-88D9-F70871CA1A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D0795D5-D206-0292-FA4C-6F46D7313E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6C9E51F-C001-DD94-FA7A-F3308D769A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A5F1320-E442-0DD5-A6C4-A0559F10BBC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4F8805B-E076-0E8C-52A2-DCB4A7EB7C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997C135-8992-487E-9E30-7B66C691DF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C5B242E-0CC1-F8C1-C971-52E3700FE7D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8501F1B-A140-1C00-C3B8-AC90308B764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6C0221A-9642-92B6-4C97-EE1479F621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56C5515-EC30-F951-A814-A00F88A6F9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F551922-27EA-3EE7-458F-CE3C8003EC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265BFFA-BD62-9372-F042-6D43930D36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8F50691-4174-3581-E5B7-85D15872F9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DECF3D-9359-6150-B983-DE28A933F1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A1A5624-7CB4-28C7-E0B7-B6B81E3A235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3E176BD-7099-66D9-3140-AF537E9C8B1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34C15B9-F6AB-A57F-2BEE-2F616AF7446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EEC7BD-773E-B18C-0036-36D09D36B9C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D1A1F63-BBE3-49CC-1B5A-A0F7A1E8E5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E1BBAD6-136F-54CE-2BC1-78F4F3D779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AA8943B-7689-5A3F-556D-028E1C07ED7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54D0D02-D688-C00C-F644-D704906C9F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E6D42FD-A898-8FB0-FFDD-3E28E13F20E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AAD8DFA-EE10-7F27-E3D2-009CA96994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665771D-EF09-AA71-1F77-AD242F01388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EA7B095-54BD-02BC-E05E-40186C5295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480CC37-E936-48A5-ABAA-67BF9E8E2C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D0ECCF0-5764-714C-7879-BAB1714AB2E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71B4273-6728-0280-2865-2B7FDD15434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924024F-37C3-635F-AA96-76D1548703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2FB2A4C8-0B03-59ED-2FE6-1C361D2800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5458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랭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킹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AF8380-6A46-BE70-A61C-9AA1A35F2288}"/>
              </a:ext>
            </a:extLst>
          </p:cNvPr>
          <p:cNvSpPr txBox="1"/>
          <p:nvPr/>
        </p:nvSpPr>
        <p:spPr>
          <a:xfrm>
            <a:off x="7033480" y="1739418"/>
            <a:ext cx="4839037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오늘의 영화 순위 </a:t>
            </a:r>
            <a:r>
              <a:rPr lang="en-US" altLang="ko-KR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랭킹</a:t>
            </a:r>
            <a:r>
              <a:rPr lang="en-US" altLang="ko-KR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TMDB , IMDB,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자체 사이트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개의 사이트 평점 종합 평균 순위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상세페이지 이동</a:t>
            </a: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4A8DED3-7958-AC8F-32C1-D234FE64D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61" y="1267367"/>
            <a:ext cx="5456839" cy="549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71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2D310-EE84-153A-7B00-496999F5D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A6D67A-6A00-B8E9-2A25-5FB08BD6E00E}"/>
              </a:ext>
            </a:extLst>
          </p:cNvPr>
          <p:cNvSpPr/>
          <p:nvPr/>
        </p:nvSpPr>
        <p:spPr>
          <a:xfrm>
            <a:off x="0" y="961115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55874C-F32D-8E68-4944-F2A0B1AB30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B3392F6-19F2-F1F8-49F7-9487B495FB9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BEFF1D4-FB6F-9CFB-0DBE-3EDCF05115D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FFE3BEF-0061-8974-40E4-EEE2A2045B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5EB2DBC-9175-7C65-1923-057FABE484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A344011-95DA-3244-94CA-D1DB6B5F67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843373-5155-2773-5E71-FF45D8C53AA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49079C0-3788-552E-FCD7-40AA6543F8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5103478-EBF4-74F7-9985-AA92759EEF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053DBBF-59BF-C244-8B06-9909B8FEA1D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C3D5253-E42E-A9F6-CFA6-F96E2919DF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C657588-2BFA-46F6-71B2-C7E9510860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32FA0B7-9742-D4EE-4C52-B24CAD6C87D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538F2FB-5D56-43A9-9CA6-3CDCBB807F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9328AE8-2261-CE8E-5B17-378787659B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4FFA6E1-AA94-5490-2FD8-3661B0ABE4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261B918-AEA9-EEE1-C60E-C61267E8D8F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DB53AC3-0E89-45A6-BA33-E935B919A6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F293905-C317-2839-DAC4-7498CF3C403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021B943-F13D-D0F3-A944-42B968FF40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5326DEA-88FB-FFFA-22FD-9DC2633325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941033A-251E-8CFE-264D-22E4369BB8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8DF137-3EE1-176C-A556-3A2F26E729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8108011-DE49-DCAE-5B53-72A213C6DB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5F660BF-E01F-0A8C-E621-BFF43E7C7B1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F778814-7BDD-6968-84C6-6C650698B9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EB6F106-0F37-92E6-32E9-E5246B31E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550FCE5E-9997-EA2D-0E51-3DDB59DB31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995728F-A14F-3A92-C353-4864801A68E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D0DF6F6-0C6C-E64D-E750-29BD198E45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B5C60C0-BB0C-A4B0-F602-0EA45167E4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DA99039-5F6B-4D81-DC18-3CC88B4371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937DD27D-9ADC-3655-E247-DBEE3BC7689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8577EDC-E018-79AF-D1FA-D43C639F06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974E8AED-568A-8A52-DD9D-CCF2CB4334D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5561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–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통계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3200" b="1" dirty="0">
              <a:solidFill>
                <a:srgbClr val="C6A8FE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A2CCE8-3D5D-85BA-F973-8C8EE8EA4F44}"/>
              </a:ext>
            </a:extLst>
          </p:cNvPr>
          <p:cNvSpPr txBox="1"/>
          <p:nvPr/>
        </p:nvSpPr>
        <p:spPr>
          <a:xfrm>
            <a:off x="7241450" y="1992177"/>
            <a:ext cx="4839037" cy="365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통계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선택한 요일의 박스오피스 순위 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한국 영화관 기준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36FB79E-8F2B-E19C-FDA6-9BBAB62F6C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2562"/>
          <a:stretch/>
        </p:blipFill>
        <p:spPr>
          <a:xfrm>
            <a:off x="511986" y="1267367"/>
            <a:ext cx="6123919" cy="509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6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FC56B00-47F5-2462-996E-B41BCCB90E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2"/>
            <a:ext cx="12192000" cy="686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8" y="5351648"/>
            <a:ext cx="5097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C6A8F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팀 구성 및 역할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4244759" y="1095553"/>
            <a:ext cx="337839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rgbClr val="C6A8F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</a:t>
            </a:r>
            <a:endParaRPr lang="ko-KR" altLang="en-US" sz="19900" b="1" dirty="0">
              <a:solidFill>
                <a:srgbClr val="C6A8FE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42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C8DCF-BFE2-1B08-3C9F-59E478035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702433-E9C3-E632-78DE-76526CCF8EB8}"/>
              </a:ext>
            </a:extLst>
          </p:cNvPr>
          <p:cNvSpPr/>
          <p:nvPr/>
        </p:nvSpPr>
        <p:spPr>
          <a:xfrm>
            <a:off x="0" y="961115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58FC98-C033-9385-9FF1-39D7F5F8BC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BA7DE7-1B9E-14E7-8BC8-C827098351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228810D-8011-0764-7914-4A631967E4C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C42198F-5010-0657-4712-416A55F47D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4FEA259-4F6F-DA3A-B4DC-A0C7D2389CE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4154578-5B32-CB03-4083-17BE7EB20BA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F7970D3-79E1-8E4C-AC61-7283BEB52DF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5849CA4-1980-0E05-0972-8AD78160E6A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E14F328-E6C9-2709-8CC3-2AC26CA038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3DD5F20-8FCC-FB39-37A1-C88F6A9C97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03E74A2-6D9C-B31C-0622-199C09FC22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9D9B44E-FC78-140E-7589-F00B1E0B4A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CF953F-A557-9CE4-7D9E-E2F83B821C5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DF8643F-A18E-75B3-2D1B-CFEC0DFFC30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5DE52F4-8CA3-5A4A-867B-191C16626D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1F3E66B-F2C2-80E6-38E3-7F6F08612EC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B286F62-D81A-13FE-E89F-012196C41F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62E9628-F4BE-E2B7-E1B9-1CCDDCB837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984EE7D-F240-5EE6-84EF-BA45695159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42DFC25-B12F-8C65-6ADA-D0EF2660D0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B57566-C966-8CA0-ED4D-F76AD69615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1DC7017-1554-90DC-B88B-69DF9B95778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2CE30FE-2618-3967-4B97-A3FB1BC98E6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E5FFCFA-5027-F4AB-7AF3-10EC05A023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689817-5527-BF6B-BC72-A2F8F6F255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699522A-F334-ED05-A881-37C93A8AA2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C3BD9A6-392D-FF21-714F-FF15823311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805BF21-93CC-475C-1B01-D481B29303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6126895-B9B2-A48F-9AB7-209A658679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C99F52B-84ED-7D26-BB38-90CC902BC84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AE4C65B-A57D-3B0A-FB8B-3B6CD3CD34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5156855-4C1E-F587-772F-E13A8833218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19FA41FF-C652-63BE-C30C-14E247D748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6E6405C-2983-F2AB-B840-F72676AE7B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49A29E81-A1A1-D438-8FC8-0C2F1E22A00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5641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–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통계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3200" b="1" dirty="0">
              <a:solidFill>
                <a:srgbClr val="C6A8FE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7BB0E5-AD4A-A5E1-138A-7615B88C42DA}"/>
              </a:ext>
            </a:extLst>
          </p:cNvPr>
          <p:cNvSpPr txBox="1"/>
          <p:nvPr/>
        </p:nvSpPr>
        <p:spPr>
          <a:xfrm>
            <a:off x="7056381" y="1824110"/>
            <a:ext cx="4839037" cy="475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영화 점유율 차트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해당일 상영 영화기준 영화 점유율 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2.  </a:t>
            </a: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일일 </a:t>
            </a:r>
            <a:r>
              <a:rPr lang="ko-KR" altLang="en-US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영화별</a:t>
            </a: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관객수 차트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해당일 상영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영화별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관객수 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1009947-BDDF-CAA6-52EF-7A307E33C7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921" r="40687" b="-326"/>
          <a:stretch/>
        </p:blipFill>
        <p:spPr>
          <a:xfrm>
            <a:off x="714671" y="1185086"/>
            <a:ext cx="5381329" cy="547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03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1DA89-2580-1038-A23B-33854F4A2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FDB831-AF84-94F9-B90E-3D5B80FADDA2}"/>
              </a:ext>
            </a:extLst>
          </p:cNvPr>
          <p:cNvSpPr/>
          <p:nvPr/>
        </p:nvSpPr>
        <p:spPr>
          <a:xfrm>
            <a:off x="0" y="110916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369A05-63DE-8EE2-178E-DDCAD1ED80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ED5FF3-F76D-FBD7-AFC3-22B702BDA9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6B35D05-B012-EF59-5C48-68C429F38E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E32FB56-94F8-F5CF-9BDA-3D96A277805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51CEA15-34B0-6948-3ABC-FC58BAF725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4D9700A-00B7-35E1-CBBA-A76CC876CB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B56A585-B4E5-10E4-2275-000069F3EDC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3CA5EA-0E27-E4EF-3778-FA08233970C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8208E42-B5BD-0ADD-DD85-020BEE362E2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235F41-1A7D-07E0-E213-F9985989048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3DFBA1A-3B9C-992E-23B9-6DEC4D1A0C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08612AA-11C6-FA74-42B8-FA6F7941C6C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2210192-CDF5-125F-3B3C-4C83ADF2F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E3BE1DA-ECDC-E4FC-08E4-B6DF7963AC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61CA2D8-929F-BCB0-C2F7-0C618A45E0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A0D72FE-D0D7-AFF9-569E-9B490924E5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8DB9CBD-98C6-B8AA-61C1-A0BBA9ED4FD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A4E8F97-6A80-2520-9668-42B5C6F6D62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E074B5F-042B-A77D-9FED-BB0A15923D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4A922A6-9A9A-5EAC-EC75-10A96E1D6B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3253D7A-6B1F-3F68-B1AE-23D5F0FD22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AD47496-EA26-51D6-59D5-F21B374135F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5EA4F4C-BEA2-C12A-4EB9-123EB0D0E9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3A2E616-BA1E-68AA-8ABE-22636684193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8AB7CA-66D7-5D72-5996-BB41B05D21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6920B73-570D-BBCB-6516-7AFCB99464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41CA86A-EA4B-54A0-29A4-FB217A8505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9ACE0D1-79C9-C94F-FC1B-6EB4374127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B3D5C7C-6AF8-3117-5E6B-E21AB346A8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F37F71D-233E-1B32-A6B4-FB8F63EFE68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7907847-66F4-F074-61B3-1AFE50DE4E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781DB9D-FE63-0028-26FF-7175EEDBFF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AA36517-8BD8-BCCC-F615-7E4A5DD3B2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49E142D-A363-7899-1D02-068CCCF3CB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359796F-FF44-A48F-85E3-1D66C6D0FB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6840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 </a:t>
            </a:r>
            <a:r>
              <a:rPr lang="ko-KR" altLang="en-US" sz="3200" dirty="0" err="1">
                <a:solidFill>
                  <a:srgbClr val="C6A8FE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티어리스트</a:t>
            </a:r>
            <a:r>
              <a:rPr lang="ko-KR" altLang="en-US" sz="3200" dirty="0">
                <a:solidFill>
                  <a:srgbClr val="C6A8FE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D240C7-E952-0CAF-CCA7-9F09A934F1FD}"/>
              </a:ext>
            </a:extLst>
          </p:cNvPr>
          <p:cNvSpPr txBox="1"/>
          <p:nvPr/>
        </p:nvSpPr>
        <p:spPr>
          <a:xfrm>
            <a:off x="7138341" y="2013895"/>
            <a:ext cx="4839037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나만의 </a:t>
            </a:r>
            <a:r>
              <a:rPr lang="ko-KR" altLang="en-US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티어리스트</a:t>
            </a: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만들기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기본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S~F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등급 기준 취향별 영화 티어선정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영화 포스터 정렬 후 이미지화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제작 투어리스트 공유 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F0ACBF6-34C8-BF7F-C325-6B6C7FDA2D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594"/>
          <a:stretch/>
        </p:blipFill>
        <p:spPr>
          <a:xfrm>
            <a:off x="954134" y="1255473"/>
            <a:ext cx="4748166" cy="509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75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23EC4-BB1A-4B9F-B44D-03EEB7EA9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F435F3-A68A-E651-7D6A-FE4378AEACEA}"/>
              </a:ext>
            </a:extLst>
          </p:cNvPr>
          <p:cNvSpPr/>
          <p:nvPr/>
        </p:nvSpPr>
        <p:spPr>
          <a:xfrm>
            <a:off x="0" y="1178069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A6C941-D702-6A4B-5DE7-0ABEA1FB89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94336E4-0BA1-2FB2-64D6-C2C39537385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84123C5-FFAB-EB52-C381-4F67294E38D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677A91E-CAB1-EB5D-9FE9-32F1A2E45C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F0EDDCF-E59B-D689-266F-ABD35E7EF93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53174B5-434F-B706-4CEF-C368BB4E9B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B65FF1F-2A2C-993A-F8DA-96FA2A2DBED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630D839-1845-D314-7E63-868C805CE8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11E26CE-D10C-8744-21BC-322DAF31C5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AFBD13B-BB6F-405D-96EF-70FB1F52F4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3F41FBD-D0E4-C837-1A5F-55C30E3752C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5BBB624-1B75-B475-39EE-C1B8A12B4A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2A6B242-44C9-D830-7F09-EDFD5AEB6F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6518E30-D6D0-9DD8-83A2-9861B0A6B4A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30B95A0-8F48-8812-1E4A-C358AA27A74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6CE46AF-C71A-21E9-A199-8EA0CD35B4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9D5233A-4DC4-F0B0-E276-ACE280F0DD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2B31356-9DB3-2F2B-1B96-F3CE41AA97C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C2F4425-2AB2-E091-A964-BC37AFBB8CC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0D20A67-1490-7068-B1DD-6B5B680934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0A232F2-A472-06F0-11D2-8067E182AC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5215695-C985-4E50-763C-CD5EEAD0C4E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CC1A0F5-BDD6-444A-80BA-89B6D88C26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FD6435D-722E-46D4-BDA6-29AE5244773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CD9E80B-EBBD-AD66-1D9B-F3F4684C81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4A8B4A0-CE14-F004-DC57-762C2009C7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ED7E94D-8D9F-A189-315D-B3447113C57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AB9C90F-042E-071E-7CD4-8BAE7BCB3B2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8D50278-9AFA-3485-4321-C9A6FDB154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3AEFD0B2-7B39-CC89-FE9F-701D952AF2A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96B5823-65AB-3A38-48E8-7ABC7529F15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B64284AF-8DF4-C265-B9C4-5011D91B4D4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2487D24-648D-6542-70C5-B31F0650FD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553921D-931A-F981-FD8B-2E0C93BB926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6388A11-7868-8D16-9D4B-AA7A326B3A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5181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검색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B84D0E-2F66-0CEF-80CD-8D6ED1909FAB}"/>
              </a:ext>
            </a:extLst>
          </p:cNvPr>
          <p:cNvSpPr txBox="1"/>
          <p:nvPr/>
        </p:nvSpPr>
        <p:spPr>
          <a:xfrm>
            <a:off x="7158080" y="2227306"/>
            <a:ext cx="4839037" cy="365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검색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검색 시 해당 영화  제공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관련 영화 게시글 제공 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3E5D9E1-F5A6-53C2-9087-D398AC424B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623"/>
          <a:stretch/>
        </p:blipFill>
        <p:spPr>
          <a:xfrm>
            <a:off x="785402" y="4226484"/>
            <a:ext cx="5581944" cy="238969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2324D32-9E2B-3114-66DD-3D2A65761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33" y="1178069"/>
            <a:ext cx="5581944" cy="30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72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ED0BF8-6BD8-31A3-D1E0-1E766A75C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3923D3-127A-68D9-E918-24CBF6F5B2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9C0B11-39E1-FAB0-503F-5A6CBA01AB1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E940EC6-19E1-C57F-BD9A-34157B1F53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F3E02F3-BC91-79F0-B70A-F9F2CDA98E1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34FDA33-ED30-99FB-2610-54AFF0B40D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29CC60B-F464-D5E1-5410-25BB28272D0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BE9525-B790-AFBA-D1A6-9A40072A2B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AB368DF-CA36-3C50-97E6-FD8451B2622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896A556-948A-67F7-EE57-BC065B7A791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A75FE97-3E9F-8458-FA04-13A7FE0F72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8AF9ED7-F648-F9F5-3E08-25C376B691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06D5730-8933-2E27-3CFA-3422317FFF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DDC3BE3-4F4E-9810-E53B-F67F1772A3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7AD1F7F-EE75-EECC-9076-ED01E00F448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9AC9416-0FB7-86C6-9623-3C63F2410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985815E-B8D0-5FB1-546A-51FA3C31CA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5505E2C-E609-410F-AC63-423D28AC51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1DE062F-D11A-75EF-AAE3-3F5B31246A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62F656A-C2C7-5880-F7B0-46E3C12487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DAFCAA7-DE15-89EE-65E0-55E71665A7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E8AB5DD-D49E-5128-C5AB-55C0E035BE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EE77600-3A26-6EA9-9890-A35506C1964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350FEDD-0119-DB2D-7BD9-15AC1E2CDB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C59FD18-77FB-724C-88CB-145DBDA4909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E34C2E5-8975-B27E-C23C-DDC5C4D3A3E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8B64D4D-BB4C-1CD7-EE34-1C348A8531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11F33DE-0DF2-DC12-FB6F-F803C1DCCA7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F95B329-F9F6-3A0B-AABF-72DF78D66B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25D5E0F-E33B-07BA-8027-50A3895560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5AE63F4-B13C-E8EC-9D99-E92CD1061A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30D2E5B-8EFA-0E98-019E-96ACADC8D90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5CC52250-19CD-10B9-1C59-D9C293A5EF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B35881B8-E5CE-60CD-27B9-88A31B797F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AA208F65-516B-EE9B-E190-CEA90087D2D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13A61C57-B7BE-82C4-3AAB-EEAA56E274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8132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–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영화상세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작</a:t>
            </a:r>
            <a:r>
              <a:rPr lang="ko-KR" altLang="en-US" sz="3200" dirty="0">
                <a:solidFill>
                  <a:srgbClr val="C6A8FE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품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정보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)</a:t>
            </a:r>
            <a:endParaRPr lang="ko-KR" altLang="en-US" sz="3200" b="1" dirty="0">
              <a:solidFill>
                <a:srgbClr val="C6A8FE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A8D3F7-731A-B8FE-9B11-87CE118D52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>
          <a:xfrm>
            <a:off x="-12772" y="1109167"/>
            <a:ext cx="4533367" cy="57369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57FB675-26A0-ED82-21F7-F82D022287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0006" y="1121064"/>
            <a:ext cx="2482983" cy="573693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879CFEE-5EB2-4D98-B532-DCA0DCC2828E}"/>
              </a:ext>
            </a:extLst>
          </p:cNvPr>
          <p:cNvSpPr txBox="1"/>
          <p:nvPr/>
        </p:nvSpPr>
        <p:spPr>
          <a:xfrm>
            <a:off x="7477125" y="1419225"/>
            <a:ext cx="4358043" cy="586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반응형 웹 지원</a:t>
            </a: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PC: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영화 트레일러 영상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모바일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영화 포스터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2.  </a:t>
            </a: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영화 정보 출력</a:t>
            </a: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 startAt="3"/>
            </a:pP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좋아요 기능</a:t>
            </a: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좋아요 추가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/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취소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서버에서 반환된 좋아요 수 업데이트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 startAt="4"/>
            </a:pP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줄거리 </a:t>
            </a:r>
            <a:r>
              <a:rPr lang="ko-KR" altLang="en-US" b="1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더보기</a:t>
            </a:r>
            <a:r>
              <a:rPr lang="en-US" altLang="ko-KR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/</a:t>
            </a: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줄이기</a:t>
            </a: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 startAt="4"/>
            </a:pP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로드 또는 </a:t>
            </a:r>
            <a:r>
              <a:rPr lang="en-US" altLang="ko-KR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20</a:t>
            </a: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초마다 랜덤 배너</a:t>
            </a: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514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DDB6C-65BD-A0F5-31D3-44640EB6F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98A36B-8B7F-BCDA-AE65-E4D615BB5F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7ABFE25-88DE-FA90-2ACE-57F81DA9473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C2C3D9A-A426-6E20-8700-4315EA94C2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A63C58E-3717-673A-4C92-099C90C90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4ACA2A8-0332-AB41-F2C6-89501A800FA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8A46454-4A45-392C-4BEE-BE3BB488425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9F61046-C210-7A3E-5BC0-DE1ADB7A89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ABCB3DF-8F80-AD75-C8BF-37BED2A25D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A36ECB2-69E7-988C-9781-092C8A19464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828A6D7-6979-E5F7-2EC6-F650006FD0E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6BB529C-084A-AB02-9923-279CC4B8E6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1F96313-05FA-A38E-BD47-61C31A74B8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751144A-71BC-C0D0-1EC0-BB6800125A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23CE3A1-72E1-54E4-E950-2335549D9E9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32601F4-33E7-1622-C672-E15482D552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3353B70-4955-B34E-398F-BA9548C8F6C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2EF8E73-6043-F6FC-9845-697BB594DFC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1AF2582-05F8-47DE-1A07-FD38A777AD8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FDD87BA-D204-5444-67E7-D5042F05D2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36DAF2A-E1C2-2981-FCEB-381E23159EC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FDE5649-5522-C1F5-94EF-45200FCE02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E876292-BB93-57D5-DF2B-A0E968ADB9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49D2853-FB1E-E2AC-DB82-50E9AAC165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A3427C7-9544-F4E2-D32C-F8B34BA51F4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5DB3AB9-F513-A014-ADF0-4D90535FE8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17008F3-52EE-F5A1-B354-2673903941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84F9FDE-17F7-D2B5-B9A9-4167D03E76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6C36C06-1FA2-A488-C6BE-8625D07FC28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B345BA4-8925-BB2C-2823-5069AC5D8C7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2F715EC-9335-C7ED-C837-66B397A1D70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C6507803-7469-9E30-23F7-67CF21DCA68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AD98E5C-4586-E590-D61C-4B3EF7B4CC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C97FB79-9EDB-30EA-AAF6-F3F06D75BE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BA217034-1096-973E-475A-56939852A6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47D63419-8FF1-E74F-A65E-68AE92CA1F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7176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영화상세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리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뷰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)</a:t>
            </a:r>
            <a:endParaRPr lang="ko-KR" altLang="en-US" sz="3200" b="1" dirty="0">
              <a:solidFill>
                <a:srgbClr val="C6A8FE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A73581-0DE0-8B4B-2B32-D32E57C740C1}"/>
              </a:ext>
            </a:extLst>
          </p:cNvPr>
          <p:cNvSpPr txBox="1"/>
          <p:nvPr/>
        </p:nvSpPr>
        <p:spPr>
          <a:xfrm>
            <a:off x="7477125" y="1419225"/>
            <a:ext cx="4358043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1.   </a:t>
            </a: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리뷰 작성</a:t>
            </a:r>
            <a:r>
              <a:rPr lang="en-US" altLang="ko-KR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및 </a:t>
            </a:r>
            <a:r>
              <a:rPr lang="ko-KR" altLang="en-US" b="1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별점</a:t>
            </a: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기능</a:t>
            </a: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로그인 여부에 따라 리뷰 작성 제한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별점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클릭 이벤트로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별점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선택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2.   </a:t>
            </a: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리뷰 수정</a:t>
            </a:r>
            <a:r>
              <a:rPr lang="en-US" altLang="ko-KR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삭제</a:t>
            </a: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3.</a:t>
            </a: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  모든 리뷰 정렬</a:t>
            </a:r>
            <a:r>
              <a:rPr lang="en-US" altLang="ko-KR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최신순</a:t>
            </a:r>
            <a:r>
              <a:rPr lang="en-US" altLang="ko-KR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평점순</a:t>
            </a: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910E2A5-4252-EA82-533D-A206F81394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121064"/>
            <a:ext cx="4669485" cy="573693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989AD05-2554-D8B0-2E1F-C38ECBCB66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847" y="3268731"/>
            <a:ext cx="3183263" cy="358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26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6EBD1E-D2B4-8CC9-EF78-FB443FD42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BD8E10-6BB4-398D-8D4F-003A76A841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43F440-7886-01D6-8E58-D3FD0903CA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692C190-FC4B-2BA3-AC97-365502EE2C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2670FCC-9B5B-7B6F-705C-7BEBFD68C8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6EDC6F1-EE6E-846B-3228-1FB185904DB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31FBC98-F49F-DBD4-D4BE-2821148AA13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30E72D6-6CCB-3133-C376-04204F9728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751E220-869A-FBE4-8EEE-D7AB0B0D3F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910A9CF-2066-7B0A-78DB-A8182ACFE9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E46E908-B518-C25C-ACD6-B67E69F235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A1C9F0-0456-C8D4-261F-F327C500998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39F4C6F-F8E2-9631-2178-FF9B959C62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B803384-145E-63FC-F309-2F9AB08FE2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65924DC-4B70-8840-4D15-6F3BFEF241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31B1674-8AA2-6B41-F220-8CCC41E4F2B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5BFAE5E-D276-A933-DDA7-2418C3FA17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E89CB62-71DF-3BE8-9EAB-9C1B074BA4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4E664D7-DE1E-CAF2-4BF7-2AA5F5B3075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8FAD5D4-7597-9052-3F87-AD84092C49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C5DA596-852F-3C9B-A5F2-AD37961925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36F4261-10C4-03ED-B4F2-C44EF3AD02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D530869-0003-6149-37B0-B0E340F1D5C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F938D5F-D956-35E5-F3C2-47090A6DEA6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CA815BB-4038-DF74-7DE7-F32BDCE59F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5E6378F-2DA7-AD32-5C79-00DB90D2710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C0F81F5-7396-D769-BF6D-9CCFBBD460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D28226-C3F0-E239-4644-8F99AB391E3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BE0BCE-A850-D1C0-A26A-192F7EAFA2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78B7AC3-9B82-E9C5-0441-283B4C14AE9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B034B50-8DB6-42F5-442D-5E31E8FC74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E603E26-26EC-AF7B-49D2-C5D80915B2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5E91C6FA-94F0-F1E8-4B20-01E2DDC4A21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B64E3D57-6F36-C69F-5DC0-39F49F53BF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1F496556-58CD-556B-6E50-654BA23DD9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328CB81D-291B-CFAC-7FD4-B9CA1D90F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8122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–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영화상세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커뮤니티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  <a:endParaRPr lang="ko-KR" altLang="en-US" sz="3200" b="1" dirty="0">
              <a:solidFill>
                <a:srgbClr val="C6A8FE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FC3A0E-BFBF-D638-97E8-4B9E76C2FEE3}"/>
              </a:ext>
            </a:extLst>
          </p:cNvPr>
          <p:cNvSpPr txBox="1"/>
          <p:nvPr/>
        </p:nvSpPr>
        <p:spPr>
          <a:xfrm>
            <a:off x="7477125" y="1419225"/>
            <a:ext cx="4358043" cy="4449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인기글</a:t>
            </a: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상위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개의 글 제목 표시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더보기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링크 제공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2.   </a:t>
            </a:r>
            <a:r>
              <a:rPr lang="ko-KR" altLang="en-US" b="1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전체글</a:t>
            </a: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목록</a:t>
            </a: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 startAt="3"/>
            </a:pP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글 작성 버튼</a:t>
            </a:r>
            <a:r>
              <a:rPr lang="en-US" altLang="ko-KR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작성페이지로 이동</a:t>
            </a: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 startAt="3"/>
            </a:pPr>
            <a:r>
              <a:rPr lang="ko-KR" altLang="en-US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스크롤 탑 버튼</a:t>
            </a: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스크롤 위치가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600px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이상일 때만 표시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86FBAB-6109-983D-46EA-CC83B57CE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" y="1109166"/>
            <a:ext cx="6965837" cy="574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71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50943-A53B-99F6-6027-A2BF26131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B4C740-3163-1F32-42DE-3FBDCD5E2A35}"/>
              </a:ext>
            </a:extLst>
          </p:cNvPr>
          <p:cNvSpPr/>
          <p:nvPr/>
        </p:nvSpPr>
        <p:spPr>
          <a:xfrm>
            <a:off x="0" y="110308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F2481D-6D52-089F-B32C-287E9DCA0B80}"/>
              </a:ext>
            </a:extLst>
          </p:cNvPr>
          <p:cNvSpPr txBox="1"/>
          <p:nvPr/>
        </p:nvSpPr>
        <p:spPr>
          <a:xfrm>
            <a:off x="339006" y="1375283"/>
            <a:ext cx="530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구현 </a:t>
            </a:r>
            <a:r>
              <a:rPr lang="en-US" altLang="ko-KR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– </a:t>
            </a:r>
            <a:r>
              <a:rPr lang="ko-KR" altLang="en-US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통계</a:t>
            </a: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459185-8C9A-2C4C-D379-E480B0DE9A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7571F2-1083-8659-BD14-C9A3EB1767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11AC8F7-C82A-74FC-5E01-EF4D215D73A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3DAFEF9-E589-3ADC-2521-FA4B8050944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2032F92-864C-4342-DAD4-684637F3B82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0B5D490-03C6-D6EA-2801-BCCF2A92A1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B63400E-72D0-4E93-21E8-B47FD46639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45DA7E9-89F3-F992-8BB9-A888B76F24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E4008A1-5D5C-14C2-BA87-2DFD78D2BD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6BBDA54-A05E-2766-5FCA-9AFE4B9727E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F5FC7B5-E1A5-C419-4023-CB8119BEF43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A24AEEA-F69F-F5C7-FC9E-F4DD47E2B4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9FA99F6-FA8C-FE75-A0B2-EE2EAA960B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982FA5A-1E56-A249-D030-7BA0A0E07B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A5F0FD7-CC8C-1DDA-8CA5-95F6DE10D5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D072782-8058-DB63-104E-2A976C209BC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FB35ED9-0051-CF7B-7582-5B88E0704F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DB6C2A7-452F-46BF-C2D2-48658180B5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5FB76F3-3523-98A1-59C5-8C8FA0B73A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1259B94-87AF-D1FE-AE75-40CD5B975A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84AFB45-6314-ED65-E1F5-CD3171FE5FC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2ECA945-8474-57E9-DF3B-E958EDD094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E01A05B-9F3B-C3C5-C00A-1D712758E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B4B3686-9682-6FAB-3D83-FC26AB554E0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D4AB7FF-E393-7FBC-CED9-E4C24C5501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64BA16A-29A0-8DA5-6E57-59B30769EF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B37CDC2-0F26-29BC-AB60-1848CE236CB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95A32AB-F21E-C031-58E9-F662C69A34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158400F-335A-DB83-2C0C-F3C96EBA6A0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290B37E-D93B-11B1-9050-931244D9AAB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5D87F47-0431-B233-0B5E-0EFBA69A67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204277DA-AAB8-DEB5-07DF-3A947BA5E0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55A835C-6D3D-1F0D-EE4C-73045B8AE7D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818C270-89B0-06D6-46D1-EAC1CC88EE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B58C3E12-5C50-E38E-13CF-1EB2CAD661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10193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–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인물상세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</a:t>
            </a:r>
            <a:r>
              <a:rPr lang="ko-KR" altLang="en-US" sz="3200" dirty="0">
                <a:solidFill>
                  <a:srgbClr val="C6A8FE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필모그래피</a:t>
            </a:r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</a:t>
            </a:r>
            <a:r>
              <a:rPr lang="ko-KR" altLang="en-US" sz="3200" dirty="0">
                <a:solidFill>
                  <a:srgbClr val="C6A8FE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커뮤니티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)</a:t>
            </a:r>
            <a:endParaRPr lang="ko-KR" altLang="en-US" sz="3200" b="1" dirty="0">
              <a:solidFill>
                <a:srgbClr val="C6A8FE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E8C00B-A2C7-FB09-EA96-F78B8A7835F6}"/>
              </a:ext>
            </a:extLst>
          </p:cNvPr>
          <p:cNvSpPr txBox="1"/>
          <p:nvPr/>
        </p:nvSpPr>
        <p:spPr>
          <a:xfrm>
            <a:off x="7963532" y="1743463"/>
            <a:ext cx="4839037" cy="475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영화 점유율 차트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해당일 상영 영화기준 영화 점유율 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2.  </a:t>
            </a: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일일 </a:t>
            </a:r>
            <a:r>
              <a:rPr lang="ko-KR" altLang="en-US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영화별</a:t>
            </a: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관객수 차트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해당일 상영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영화별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관객수 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C8FE9DA-6AC0-BB15-EF1D-50A49ECD73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514" y="1121062"/>
            <a:ext cx="4907276" cy="574300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427A293-87C6-D7D7-8753-2C76F7A2B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24" y="1249392"/>
            <a:ext cx="3890901" cy="540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68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01084-A2C8-C151-D68F-CF0F23DCE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6BCC28-9875-94DB-E3A9-A2B1FFE393EB}"/>
              </a:ext>
            </a:extLst>
          </p:cNvPr>
          <p:cNvSpPr/>
          <p:nvPr/>
        </p:nvSpPr>
        <p:spPr>
          <a:xfrm>
            <a:off x="0" y="1048092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6ED610-ED11-8C2D-0A2A-3BD88BD7FC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F9220D-67E1-9968-44CF-4D40DB46098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2272AD0-79ED-73E0-843C-1FB9F0D741E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287B145-6EF1-2253-A883-61048C79B0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2CB0680-D225-D2FF-FC26-C570228DB4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2797375-F5B7-B91D-265A-42888F5DD1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CE352C5-A114-2AE6-F7F3-3D49528AD0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87D1C44-D729-7CB1-6F57-9663174062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A8029D8-0E0B-2F49-52FC-7340ADEA94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54CDC73-823A-0F39-E48C-6E8D4E3C8F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594E74F-5647-1421-1388-6E03EA3AB9E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ABD5338-1546-B1B0-7B56-A991636CFB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FDB879F-F75E-6501-FA04-3083D6E186A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B246424-2C18-72BD-10BA-0605C252C7D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3A3CB36-27E8-EF2D-6B82-9D31009CF0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6CE71DB-1A08-AE95-CD18-457B4C1596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6FD20E3-D259-9649-0856-B7E20F8530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DB8B27E-6B68-E388-840F-284B7C2D9E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685DE1B-FCC7-E218-8EC0-425AE44DF00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0F0D312-DD4B-7810-37E6-FFA2063C3C8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EDB22E5-CDBB-5CA1-AFF6-660FFAE855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AB7CC62-C1E8-66FF-F55F-E646E6E14A2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EC12CFC-987F-5400-920A-E7A0C394C3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7BEDE31-9951-571E-5CFC-05A7004721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AB7FD06-544A-E467-EE6A-058730695A0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0B634C0-BF64-B179-E5AF-CAFC569C09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85E743C-4E33-87A0-5C6E-EC7AB39F3F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9D216B8-4B61-32E9-8879-D04DC3D94A4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07CA1A6-EB24-7C88-2008-C12D1C0A6D4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3C085F03-CC14-F127-43A1-19D40BA5EE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1BB2A69-0826-0058-DBA2-3A039B17E3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456727AF-87F2-9DF4-ABC2-686AF5603A8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64DBAA0-44D7-3DF2-0AB7-82CC4201638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2EDF36E-9C02-D42E-157D-EF46A67158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207B756-B21E-249C-D17F-C4D0AF47FA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70166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– </a:t>
            </a:r>
            <a:r>
              <a:rPr lang="ko-KR" altLang="en-US" sz="3200" dirty="0">
                <a:solidFill>
                  <a:srgbClr val="C6A8FE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커뮤니티 메인 </a:t>
            </a:r>
            <a:endParaRPr lang="en-US" altLang="ko-KR" sz="3200" dirty="0">
              <a:solidFill>
                <a:srgbClr val="C6A8FE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ko-KR" altLang="en-US" sz="3200" b="1" dirty="0">
              <a:solidFill>
                <a:srgbClr val="C6A8FE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0EA891-DD12-4AF6-08F1-7F201370B903}"/>
              </a:ext>
            </a:extLst>
          </p:cNvPr>
          <p:cNvSpPr txBox="1"/>
          <p:nvPr/>
        </p:nvSpPr>
        <p:spPr>
          <a:xfrm>
            <a:off x="6814956" y="1683452"/>
            <a:ext cx="4839037" cy="5312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커뮤니티 메인 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좋아요 많은 순 게시글 리스트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 startAt="2"/>
            </a:pP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인기태그 </a:t>
            </a:r>
            <a:r>
              <a:rPr lang="en-US" altLang="ko-KR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TOP7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게시글 작성 시 자주 사용된 태그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TOP7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유저랭킹 </a:t>
            </a:r>
            <a:r>
              <a:rPr lang="en-US" altLang="ko-KR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TOP7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유저의 작성 게시글의 좋아요 총합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TOP7</a:t>
            </a: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EF75824-9CFE-6F82-C500-9C3E5EF5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24" y="1408763"/>
            <a:ext cx="5186821" cy="502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40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531E8-B044-267B-46AE-DE7F8CD6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52B83A-6847-50A3-A6AC-0CB9ADC86215}"/>
              </a:ext>
            </a:extLst>
          </p:cNvPr>
          <p:cNvSpPr/>
          <p:nvPr/>
        </p:nvSpPr>
        <p:spPr>
          <a:xfrm>
            <a:off x="0" y="1083824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33E0E6-27A1-2C27-576D-B37468AD04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8757F8-D2F5-A1B4-3E05-CAEFEDB50D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0B59BA4-B5A9-1B36-7A12-4DF7CCD54AC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036A118-8A27-10EA-1756-C291B0D7969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08C4D33-7631-CD78-7406-57EADB1AA44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E2A2F04-6ED3-82BB-925D-44D640CCD50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C418CE3-E70E-E749-0DBE-F55E306B1E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26BD31A-E10A-A98C-6EEC-2593B22E6A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8A6A6B4-5FD4-3C95-DF3C-8790D09994D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6B0988D-4A27-AE7C-0115-541E06FAE17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97D4915-0623-4AED-87F5-3ADC9527BA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245B22B-9B86-4620-A29F-676646AEB9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D6565F4-B88D-D976-A3E3-60846D89C0D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25C9748-BADF-9E7D-9747-0A5DB128E0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53115BF-2D2C-D910-4E52-741E62E1CB8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462E0C2-11BA-39F4-2EBA-D274AC8FCE2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5386268-8740-18D6-1C35-99253011E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A4310FE-A1B6-E2BF-1468-A2C45D95C4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E54F500-91A4-D3E9-870E-4BE2A4C7A9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5A129B5-BC0C-D3A6-9FA1-E93BC3787E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F7091E2-CBF4-40B8-C682-A73652EA0DE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A7551EF-8169-ACF4-2C6F-34A07D3D07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AA6A022-5796-5F49-D695-4E0A2288C34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4DCBF3F-4154-6D9E-073C-AA068B9E2E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E9D0650-5439-4249-4E5C-09E6BC83FD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98C95B-FDF8-A7D5-1171-06C6F5E144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5BB3A34-C7E7-F8AF-ABD3-8EEB5B0F63C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87B2A16-2FFA-121F-6AD3-C77084A4283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D5AD393-0393-C81C-D16F-3D9E67895F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1644D7C-380C-E0AC-7609-DE17F28F2DC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A3E03C5-16C5-1022-6F4A-AA59D16FFB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81BC4AF-ED53-075C-5806-F01B5F51B4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EF73EF4-37C6-EBAF-81C7-5FFD682224F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A528B28-E9D5-28B3-3B7C-4C7F9A73D7A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2C29949-E29D-EC7C-3719-466393A1641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9082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</a:t>
            </a:r>
            <a:r>
              <a:rPr lang="ko-KR" altLang="en-US" sz="3200" dirty="0">
                <a:solidFill>
                  <a:srgbClr val="C6A8FE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커뮤니티 유저 게시글 </a:t>
            </a:r>
            <a:r>
              <a:rPr lang="en-US" altLang="ko-KR" sz="3200" dirty="0">
                <a:solidFill>
                  <a:srgbClr val="C6A8FE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List</a:t>
            </a:r>
            <a:r>
              <a:rPr lang="ko-KR" altLang="en-US" sz="3200" dirty="0">
                <a:solidFill>
                  <a:srgbClr val="C6A8FE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endParaRPr lang="ko-KR" altLang="en-US" sz="3200" b="1" dirty="0">
              <a:solidFill>
                <a:srgbClr val="C6A8FE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7A10AB-12A4-C6EB-E3A3-F1DD594A6EF1}"/>
              </a:ext>
            </a:extLst>
          </p:cNvPr>
          <p:cNvSpPr txBox="1"/>
          <p:nvPr/>
        </p:nvSpPr>
        <p:spPr>
          <a:xfrm>
            <a:off x="6881863" y="1925425"/>
            <a:ext cx="4839037" cy="365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커뮤니티 유저 게시글 목록 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유저 랭킹 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TOP7 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중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   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선택 유저의 게시글 리스트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AAA288F-0988-1630-AADC-6B2F0F161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60" y="1267366"/>
            <a:ext cx="5449240" cy="538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31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B56E1-8C7B-7D95-8163-70FF8C52A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23F83D-B1D8-E361-4B00-EC43F0D6FBA1}"/>
              </a:ext>
            </a:extLst>
          </p:cNvPr>
          <p:cNvSpPr/>
          <p:nvPr/>
        </p:nvSpPr>
        <p:spPr>
          <a:xfrm>
            <a:off x="0" y="996434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537F2D-87C7-735C-11BB-AA18584259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930A4E-E32C-774E-FD1E-AA78EE424A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F898B70-C766-79C6-EBED-A90D99B891E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DF73E76-8003-D18D-45F2-C483BAE8FC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86DEA85-3E67-84AF-68CE-E6EEA5D791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D51AA84-CE21-5E99-8D2A-0ECD6B25B58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95412CB-B512-EAF8-DD7B-E22E39BF4D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A14F6E7-2A6D-A2D2-EEE2-8A0063BB5F1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FED15DA-8195-B520-FE16-79A5D3C1F6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822174A-7617-64E5-CD8F-6683BB9A7A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21AEE92-E0F0-F3B1-8F1B-99446BF60F8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01ADD77-F77F-1428-6395-94297C87440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8C4348D-378A-8ADB-2886-6A93B8E426F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BD95FC9-03AD-2407-1310-D5D48D3B46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E5CA2D4-3687-B6C5-74C0-52FA80207B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4F23AAA-E4CE-C369-B4A5-09D8D89F74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40849EF-187A-CC70-C06A-6C97001246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3B35C87-F305-13CC-3E4C-8313211A18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BF281DB-6C37-299B-82DD-0A9F6A5EFF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98B6EE5-E32E-1CDA-E422-80D3F36CD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1DAE845-831F-C5B3-D334-2883A2A7E3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2C6E2E7-7D1E-3C0F-7FF7-9A21E49B322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99D4274-0230-40B8-8964-E256240AB5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E9C5FC4-C937-B499-A711-B713A0FD84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F951A2E-501D-574F-524F-236BB631F5E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37A9798-47D6-9AC0-0B37-7E5013BF310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1C90B94-01E1-2008-2DA0-B3E514C58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8B8767B-B5FE-E8D0-CAB7-156B9DA59A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25CF2C5-9734-3C7E-27D8-05B9141F65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4190054-6154-4F24-5226-A5C948486B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4FFF951-13C4-1D4C-A9B0-FC3BF3A1F6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45D1BFDC-C598-C9D0-F1E9-634D2B7BE4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2902AE7-0F2F-BE6D-6B3C-431C958A5A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A690910C-6CCE-CF91-1F21-109AB4D063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D1AE3D7-AABD-B616-1E54-5DCF6088E34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7694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– </a:t>
            </a:r>
            <a:r>
              <a:rPr lang="ko-KR" altLang="en-US" sz="3200" dirty="0">
                <a:solidFill>
                  <a:srgbClr val="C6A8FE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게시글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상세페이지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278CD5-B0A6-1B14-1203-BB9BE9DA9223}"/>
              </a:ext>
            </a:extLst>
          </p:cNvPr>
          <p:cNvSpPr txBox="1"/>
          <p:nvPr/>
        </p:nvSpPr>
        <p:spPr>
          <a:xfrm>
            <a:off x="6927031" y="1368457"/>
            <a:ext cx="4839037" cy="7528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게시글 상세페이지 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게시글 제목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내용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태그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해당 게시글 조회수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게시글 좋아요 와 좋아요 수 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댓글 작성 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로그인 시 작성 가능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댓글 목록 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작성 유저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댓글 내용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작성시간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작성 유저 수정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삭제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가능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CC47057-BB37-B011-BFCB-873F8761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72" y="1368457"/>
            <a:ext cx="4976490" cy="527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07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C9BCA94-2F8D-3C05-2F65-3E7A9DC46F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377" y="1121063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A63B3E2-319A-32A5-4912-486A85398F5F}"/>
              </a:ext>
            </a:extLst>
          </p:cNvPr>
          <p:cNvSpPr txBox="1"/>
          <p:nvPr/>
        </p:nvSpPr>
        <p:spPr>
          <a:xfrm>
            <a:off x="377707" y="1262300"/>
            <a:ext cx="40343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팀원 소개 </a:t>
            </a:r>
            <a:endParaRPr kumimoji="1" lang="ko-Kore-KR" altLang="en-US" sz="2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A8B4BF-3B2F-0623-008C-4E21A2A5F428}"/>
              </a:ext>
            </a:extLst>
          </p:cNvPr>
          <p:cNvGrpSpPr/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20247B2-FE85-C14E-B8D3-F6200BE20784}"/>
                </a:ext>
              </a:extLst>
            </p:cNvPr>
            <p:cNvSpPr/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750125C-1971-6B8A-B9E4-5E0BFC8FA062}"/>
                </a:ext>
              </a:extLst>
            </p:cNvPr>
            <p:cNvSpPr/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2C400F5-F8C8-E9FE-29EA-8CA1C2A3812F}"/>
                </a:ext>
              </a:extLst>
            </p:cNvPr>
            <p:cNvSpPr/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EE48E64-D074-358D-F816-20EF6B1C24C6}"/>
                </a:ext>
              </a:extLst>
            </p:cNvPr>
            <p:cNvSpPr/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21CDD3A-F137-285F-B548-8D17855F8693}"/>
                </a:ext>
              </a:extLst>
            </p:cNvPr>
            <p:cNvSpPr/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E2FF3BE-C80A-588F-A15F-937C03DE6AD4}"/>
                </a:ext>
              </a:extLst>
            </p:cNvPr>
            <p:cNvSpPr/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F408F26-0E3D-6937-169D-B344CF719349}"/>
                </a:ext>
              </a:extLst>
            </p:cNvPr>
            <p:cNvSpPr/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FAF89F4-01E8-7061-1B58-AB0E44831B62}"/>
                </a:ext>
              </a:extLst>
            </p:cNvPr>
            <p:cNvSpPr/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A3071C8-ED60-DD74-A3B2-93D51C7A8642}"/>
                </a:ext>
              </a:extLst>
            </p:cNvPr>
            <p:cNvSpPr/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3F85A43-7A31-31F2-3837-639155892284}"/>
                </a:ext>
              </a:extLst>
            </p:cNvPr>
            <p:cNvSpPr/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AD790EC-FC64-9E7F-F6C8-CE87FF61BDC6}"/>
                </a:ext>
              </a:extLst>
            </p:cNvPr>
            <p:cNvSpPr/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7A177DA2-E9BD-2320-4938-F168C69E3CA6}"/>
                </a:ext>
              </a:extLst>
            </p:cNvPr>
            <p:cNvSpPr/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213646C-F129-0C1D-FC30-80D77E15E817}"/>
                </a:ext>
              </a:extLst>
            </p:cNvPr>
            <p:cNvSpPr/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2927290E-A593-FF14-D6E4-E5AB8F800946}"/>
                </a:ext>
              </a:extLst>
            </p:cNvPr>
            <p:cNvSpPr/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79FD646-9D89-8622-60BF-E75AA7C54B8D}"/>
                </a:ext>
              </a:extLst>
            </p:cNvPr>
            <p:cNvSpPr/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FEA7B54B-A554-C78C-EB53-A58B962662B7}"/>
                </a:ext>
              </a:extLst>
            </p:cNvPr>
            <p:cNvSpPr/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7D912E2D-0803-64B9-F0CD-E0DBFBD4C156}"/>
                </a:ext>
              </a:extLst>
            </p:cNvPr>
            <p:cNvSpPr/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DEF2805-83EC-F439-FD81-19A746FCA2B0}"/>
                </a:ext>
              </a:extLst>
            </p:cNvPr>
            <p:cNvSpPr/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93F92D29-14C1-73BB-5810-3611DB772840}"/>
                </a:ext>
              </a:extLst>
            </p:cNvPr>
            <p:cNvSpPr/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5A108F1-160D-9927-88F2-44F5255840D2}"/>
                </a:ext>
              </a:extLst>
            </p:cNvPr>
            <p:cNvSpPr/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5561A941-FE19-AB81-04AF-06749C42AA66}"/>
                </a:ext>
              </a:extLst>
            </p:cNvPr>
            <p:cNvSpPr/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99A160C0-EF6C-DD32-715D-51399BD4FD33}"/>
                </a:ext>
              </a:extLst>
            </p:cNvPr>
            <p:cNvSpPr/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C8056B6-1259-88F5-39BC-EA73CC8AAB72}"/>
                </a:ext>
              </a:extLst>
            </p:cNvPr>
            <p:cNvSpPr/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2500397D-F80F-C6CE-1A80-6165085EAA30}"/>
                </a:ext>
              </a:extLst>
            </p:cNvPr>
            <p:cNvSpPr/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119A2D9E-02AA-25E9-3745-B823325F90BD}"/>
                </a:ext>
              </a:extLst>
            </p:cNvPr>
            <p:cNvSpPr/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87153FFB-0C5F-83A8-AE73-6FA0FDD357C5}"/>
                </a:ext>
              </a:extLst>
            </p:cNvPr>
            <p:cNvSpPr/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943DA717-82A5-62CA-6EB2-423A1FBE72C6}"/>
                </a:ext>
              </a:extLst>
            </p:cNvPr>
            <p:cNvSpPr/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BCE7BB03-5CCA-DF70-B220-F478808B8E40}"/>
                </a:ext>
              </a:extLst>
            </p:cNvPr>
            <p:cNvSpPr/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B5F41C33-2877-7FA1-72BC-17252A69D563}"/>
                </a:ext>
              </a:extLst>
            </p:cNvPr>
            <p:cNvSpPr/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D616747C-6DC2-1595-2E4B-1B1B88A70A72}"/>
                </a:ext>
              </a:extLst>
            </p:cNvPr>
            <p:cNvSpPr/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FEE42EA4-1C8F-1AED-E6DF-0427B690BEDA}"/>
                </a:ext>
              </a:extLst>
            </p:cNvPr>
            <p:cNvSpPr/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819DA502-F7D2-E2AE-7BCB-316BB5782B2B}"/>
                </a:ext>
              </a:extLst>
            </p:cNvPr>
            <p:cNvSpPr/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1E86C26-8DB4-E2FA-6E7A-F1B0106A67BB}"/>
              </a:ext>
            </a:extLst>
          </p:cNvPr>
          <p:cNvGrpSpPr/>
          <p:nvPr/>
        </p:nvGrpSpPr>
        <p:grpSpPr>
          <a:xfrm>
            <a:off x="0" y="-5831"/>
            <a:ext cx="12192000" cy="1114998"/>
            <a:chOff x="0" y="-5831"/>
            <a:chExt cx="12192000" cy="111499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A052999-9D67-6DF3-6D28-0D704B6CDB58}"/>
                </a:ext>
              </a:extLst>
            </p:cNvPr>
            <p:cNvSpPr/>
            <p:nvPr/>
          </p:nvSpPr>
          <p:spPr>
            <a:xfrm>
              <a:off x="0" y="-5831"/>
              <a:ext cx="12192000" cy="11149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36EE0295-690A-BBD8-67E7-82CAF09102A9}"/>
                </a:ext>
              </a:extLst>
            </p:cNvPr>
            <p:cNvGrpSpPr/>
            <p:nvPr/>
          </p:nvGrpSpPr>
          <p:grpSpPr>
            <a:xfrm>
              <a:off x="102761" y="897091"/>
              <a:ext cx="5327415" cy="65771"/>
              <a:chOff x="102761" y="1405356"/>
              <a:chExt cx="5327415" cy="65771"/>
            </a:xfrm>
          </p:grpSpPr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218C9BB1-F040-BB00-335D-BCB35F47DFA9}"/>
                  </a:ext>
                </a:extLst>
              </p:cNvPr>
              <p:cNvSpPr/>
              <p:nvPr/>
            </p:nvSpPr>
            <p:spPr>
              <a:xfrm>
                <a:off x="102761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B8149DC9-4D28-15A1-2033-3CB652DC2F64}"/>
                  </a:ext>
                </a:extLst>
              </p:cNvPr>
              <p:cNvSpPr/>
              <p:nvPr/>
            </p:nvSpPr>
            <p:spPr>
              <a:xfrm>
                <a:off x="275362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8B56734F-2F85-58C3-5570-F38C71D45588}"/>
                  </a:ext>
                </a:extLst>
              </p:cNvPr>
              <p:cNvSpPr/>
              <p:nvPr/>
            </p:nvSpPr>
            <p:spPr>
              <a:xfrm>
                <a:off x="447963" y="1407103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07E300F8-1FD3-FAC9-CA9B-D9284ABCF7AC}"/>
                  </a:ext>
                </a:extLst>
              </p:cNvPr>
              <p:cNvSpPr/>
              <p:nvPr/>
            </p:nvSpPr>
            <p:spPr>
              <a:xfrm>
                <a:off x="614748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582808F1-1BF8-94B7-2CAA-CB223FA62C85}"/>
                  </a:ext>
                </a:extLst>
              </p:cNvPr>
              <p:cNvSpPr/>
              <p:nvPr/>
            </p:nvSpPr>
            <p:spPr>
              <a:xfrm>
                <a:off x="78153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89180C9D-9BE0-45F6-5702-4C574FAA7686}"/>
                  </a:ext>
                </a:extLst>
              </p:cNvPr>
              <p:cNvSpPr/>
              <p:nvPr/>
            </p:nvSpPr>
            <p:spPr>
              <a:xfrm>
                <a:off x="95413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9524C8F1-96C0-E0D2-52CA-91502ABBAB10}"/>
                  </a:ext>
                </a:extLst>
              </p:cNvPr>
              <p:cNvSpPr/>
              <p:nvPr/>
            </p:nvSpPr>
            <p:spPr>
              <a:xfrm>
                <a:off x="112673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17BCE408-664B-A49A-5DAF-B492CE7553EE}"/>
                  </a:ext>
                </a:extLst>
              </p:cNvPr>
              <p:cNvSpPr/>
              <p:nvPr/>
            </p:nvSpPr>
            <p:spPr>
              <a:xfrm>
                <a:off x="129352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9801A4FC-C9BA-F710-0495-6967336283AA}"/>
                  </a:ext>
                </a:extLst>
              </p:cNvPr>
              <p:cNvSpPr/>
              <p:nvPr/>
            </p:nvSpPr>
            <p:spPr>
              <a:xfrm>
                <a:off x="1460305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9D72D227-318B-E4B1-5F59-E6613C9190B3}"/>
                  </a:ext>
                </a:extLst>
              </p:cNvPr>
              <p:cNvSpPr/>
              <p:nvPr/>
            </p:nvSpPr>
            <p:spPr>
              <a:xfrm>
                <a:off x="163290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6AE5671A-299D-30E2-7B44-10EC6F7E98CA}"/>
                  </a:ext>
                </a:extLst>
              </p:cNvPr>
              <p:cNvSpPr/>
              <p:nvPr/>
            </p:nvSpPr>
            <p:spPr>
              <a:xfrm>
                <a:off x="180550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5CF012E-F06E-527B-9511-8788F5CAC29C}"/>
                  </a:ext>
                </a:extLst>
              </p:cNvPr>
              <p:cNvSpPr/>
              <p:nvPr/>
            </p:nvSpPr>
            <p:spPr>
              <a:xfrm>
                <a:off x="197229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9566C989-53D4-CC3C-5E87-C426A357E632}"/>
                  </a:ext>
                </a:extLst>
              </p:cNvPr>
              <p:cNvSpPr/>
              <p:nvPr/>
            </p:nvSpPr>
            <p:spPr>
              <a:xfrm>
                <a:off x="2139077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E5185A1C-F072-086E-5FF0-1D8FEF3616CE}"/>
                  </a:ext>
                </a:extLst>
              </p:cNvPr>
              <p:cNvSpPr/>
              <p:nvPr/>
            </p:nvSpPr>
            <p:spPr>
              <a:xfrm>
                <a:off x="231167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F038ADB4-4ECC-79DD-DCE1-468BE14F43E5}"/>
                  </a:ext>
                </a:extLst>
              </p:cNvPr>
              <p:cNvSpPr/>
              <p:nvPr/>
            </p:nvSpPr>
            <p:spPr>
              <a:xfrm>
                <a:off x="2484279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901DAF44-EABF-5423-1337-53C06E99A965}"/>
                  </a:ext>
                </a:extLst>
              </p:cNvPr>
              <p:cNvSpPr/>
              <p:nvPr/>
            </p:nvSpPr>
            <p:spPr>
              <a:xfrm>
                <a:off x="265106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02FA42C8-4DCC-1A82-F6B8-526498D85DD5}"/>
                  </a:ext>
                </a:extLst>
              </p:cNvPr>
              <p:cNvSpPr/>
              <p:nvPr/>
            </p:nvSpPr>
            <p:spPr>
              <a:xfrm>
                <a:off x="2817849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A1139E36-660D-D7FF-F894-178F91893951}"/>
                  </a:ext>
                </a:extLst>
              </p:cNvPr>
              <p:cNvSpPr/>
              <p:nvPr/>
            </p:nvSpPr>
            <p:spPr>
              <a:xfrm>
                <a:off x="299045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3A3EBC30-866A-EFBF-011C-B40569322154}"/>
                  </a:ext>
                </a:extLst>
              </p:cNvPr>
              <p:cNvSpPr/>
              <p:nvPr/>
            </p:nvSpPr>
            <p:spPr>
              <a:xfrm>
                <a:off x="3163051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2C7FC8FB-92E7-9326-F951-B8BA99FD7166}"/>
                  </a:ext>
                </a:extLst>
              </p:cNvPr>
              <p:cNvSpPr/>
              <p:nvPr/>
            </p:nvSpPr>
            <p:spPr>
              <a:xfrm>
                <a:off x="332983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C3665409-6F3F-7AD3-ED75-2C1A2F59DFB6}"/>
                  </a:ext>
                </a:extLst>
              </p:cNvPr>
              <p:cNvSpPr/>
              <p:nvPr/>
            </p:nvSpPr>
            <p:spPr>
              <a:xfrm>
                <a:off x="3496621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16D4B810-0AF7-AFFA-1D4E-F008A09B413A}"/>
                  </a:ext>
                </a:extLst>
              </p:cNvPr>
              <p:cNvSpPr/>
              <p:nvPr/>
            </p:nvSpPr>
            <p:spPr>
              <a:xfrm>
                <a:off x="366922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8BD10338-D6AD-B506-FFD5-84152D5D3A1B}"/>
                  </a:ext>
                </a:extLst>
              </p:cNvPr>
              <p:cNvSpPr/>
              <p:nvPr/>
            </p:nvSpPr>
            <p:spPr>
              <a:xfrm>
                <a:off x="3841823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9B8C7307-CFF8-9983-0A0A-7A268FCD85F8}"/>
                  </a:ext>
                </a:extLst>
              </p:cNvPr>
              <p:cNvSpPr/>
              <p:nvPr/>
            </p:nvSpPr>
            <p:spPr>
              <a:xfrm>
                <a:off x="400860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670B5B50-AB44-65D8-F118-DDF00FFCC4FD}"/>
                  </a:ext>
                </a:extLst>
              </p:cNvPr>
              <p:cNvSpPr/>
              <p:nvPr/>
            </p:nvSpPr>
            <p:spPr>
              <a:xfrm>
                <a:off x="417539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E873381E-0FA8-EA33-7408-D2827FCF36EE}"/>
                  </a:ext>
                </a:extLst>
              </p:cNvPr>
              <p:cNvSpPr/>
              <p:nvPr/>
            </p:nvSpPr>
            <p:spPr>
              <a:xfrm>
                <a:off x="434799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83613617-8D50-B663-0DAD-302923D95EAD}"/>
                  </a:ext>
                </a:extLst>
              </p:cNvPr>
              <p:cNvSpPr/>
              <p:nvPr/>
            </p:nvSpPr>
            <p:spPr>
              <a:xfrm>
                <a:off x="452059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8EF22B3F-BB64-610A-CB70-295A472175D2}"/>
                  </a:ext>
                </a:extLst>
              </p:cNvPr>
              <p:cNvSpPr/>
              <p:nvPr/>
            </p:nvSpPr>
            <p:spPr>
              <a:xfrm>
                <a:off x="468738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502352C0-6D0D-C981-4C02-F0477BEE9139}"/>
                  </a:ext>
                </a:extLst>
              </p:cNvPr>
              <p:cNvSpPr/>
              <p:nvPr/>
            </p:nvSpPr>
            <p:spPr>
              <a:xfrm>
                <a:off x="4854165" y="1405356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E013ECB9-F331-1A50-2400-14695B0F48DA}"/>
                  </a:ext>
                </a:extLst>
              </p:cNvPr>
              <p:cNvSpPr/>
              <p:nvPr/>
            </p:nvSpPr>
            <p:spPr>
              <a:xfrm>
                <a:off x="502676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44DBB78A-7381-ACF8-C0F0-98090B638966}"/>
                  </a:ext>
                </a:extLst>
              </p:cNvPr>
              <p:cNvSpPr/>
              <p:nvPr/>
            </p:nvSpPr>
            <p:spPr>
              <a:xfrm>
                <a:off x="519936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52F23B45-B83C-1E26-6402-43AFF9C5FFBF}"/>
                  </a:ext>
                </a:extLst>
              </p:cNvPr>
              <p:cNvSpPr/>
              <p:nvPr/>
            </p:nvSpPr>
            <p:spPr>
              <a:xfrm>
                <a:off x="536615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49964A7-886C-B7AA-0BCF-77FB7795A06B}"/>
                </a:ext>
              </a:extLst>
            </p:cNvPr>
            <p:cNvSpPr txBox="1"/>
            <p:nvPr/>
          </p:nvSpPr>
          <p:spPr>
            <a:xfrm>
              <a:off x="102761" y="152369"/>
              <a:ext cx="30412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1. </a:t>
              </a:r>
              <a:r>
                <a:rPr lang="ko-KR" altLang="en-US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프로젝트 개요</a:t>
              </a:r>
            </a:p>
          </p:txBody>
        </p:sp>
      </p:grpSp>
      <p:pic>
        <p:nvPicPr>
          <p:cNvPr id="3" name="그림 2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B7544F38-F6D8-B087-9B43-97B802E694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438" y="2854732"/>
            <a:ext cx="1347455" cy="1371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61CC00-EDFB-62CF-D592-C4152F91A2AE}"/>
              </a:ext>
            </a:extLst>
          </p:cNvPr>
          <p:cNvSpPr txBox="1"/>
          <p:nvPr/>
        </p:nvSpPr>
        <p:spPr>
          <a:xfrm>
            <a:off x="528114" y="4270988"/>
            <a:ext cx="118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김정석</a:t>
            </a:r>
            <a:endParaRPr kumimoji="1" lang="ko-Kore-KR" altLang="en-US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6" name="그림 5" descr="클립아트, 만화 영화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862C5466-DAFD-1552-3A61-BA72DEF2FA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627" y="2851553"/>
            <a:ext cx="1273209" cy="1374366"/>
          </a:xfrm>
          <a:prstGeom prst="rect">
            <a:avLst/>
          </a:prstGeom>
        </p:spPr>
      </p:pic>
      <p:pic>
        <p:nvPicPr>
          <p:cNvPr id="8" name="그림 7" descr="클립아트, 포유류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25A3180B-6724-2908-56BD-B45E9AB33F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277" y="2854732"/>
            <a:ext cx="1347454" cy="1299074"/>
          </a:xfrm>
          <a:prstGeom prst="rect">
            <a:avLst/>
          </a:prstGeom>
        </p:spPr>
      </p:pic>
      <p:pic>
        <p:nvPicPr>
          <p:cNvPr id="10" name="그림 9" descr="클립아트, 일러스트레이션, 만화 영화, 예술이(가) 표시된 사진&#10;&#10;자동 생성된 설명">
            <a:extLst>
              <a:ext uri="{FF2B5EF4-FFF2-40B4-BE49-F238E27FC236}">
                <a16:creationId xmlns:a16="http://schemas.microsoft.com/office/drawing/2014/main" id="{0DFE1FB5-1DF6-B8DA-CE4F-02836054231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905" y="2854732"/>
            <a:ext cx="1331037" cy="1331037"/>
          </a:xfrm>
          <a:prstGeom prst="rect">
            <a:avLst/>
          </a:prstGeom>
        </p:spPr>
      </p:pic>
      <p:pic>
        <p:nvPicPr>
          <p:cNvPr id="12" name="그림 11" descr="클립아트, 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716811F9-7DCC-24C7-301F-31EBCF6F959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649" y="2846523"/>
            <a:ext cx="1347455" cy="1371186"/>
          </a:xfrm>
          <a:prstGeom prst="rect">
            <a:avLst/>
          </a:prstGeom>
        </p:spPr>
      </p:pic>
      <p:pic>
        <p:nvPicPr>
          <p:cNvPr id="14" name="그림 13" descr="클립아트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0D1C7C9C-14BD-5ABF-28E1-55F84301872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655" y="2846522"/>
            <a:ext cx="1347456" cy="1371187"/>
          </a:xfrm>
          <a:prstGeom prst="rect">
            <a:avLst/>
          </a:prstGeom>
        </p:spPr>
      </p:pic>
      <p:pic>
        <p:nvPicPr>
          <p:cNvPr id="16" name="그림 15" descr="클립아트, 만화 영화, 일러스트레이션, 그림이(가) 표시된 사진&#10;&#10;자동 생성된 설명">
            <a:extLst>
              <a:ext uri="{FF2B5EF4-FFF2-40B4-BE49-F238E27FC236}">
                <a16:creationId xmlns:a16="http://schemas.microsoft.com/office/drawing/2014/main" id="{08C461A8-CCA5-D569-2ED4-93B9B3DC25A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33" y="2920145"/>
            <a:ext cx="1200213" cy="12917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9BC70F-B4FD-F4DD-FE57-1A647F91F065}"/>
              </a:ext>
            </a:extLst>
          </p:cNvPr>
          <p:cNvSpPr txBox="1"/>
          <p:nvPr/>
        </p:nvSpPr>
        <p:spPr>
          <a:xfrm>
            <a:off x="2122863" y="4260226"/>
            <a:ext cx="118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김세중</a:t>
            </a:r>
            <a:endParaRPr kumimoji="1" lang="ko-Kore-KR" altLang="en-US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F8D8F1-2649-7063-555B-60043CD20049}"/>
              </a:ext>
            </a:extLst>
          </p:cNvPr>
          <p:cNvSpPr txBox="1"/>
          <p:nvPr/>
        </p:nvSpPr>
        <p:spPr>
          <a:xfrm>
            <a:off x="3784198" y="4254039"/>
            <a:ext cx="118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김도현</a:t>
            </a:r>
            <a:endParaRPr kumimoji="1" lang="ko-Kore-KR" altLang="en-US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D607F3-4784-A291-C671-5609EC39573B}"/>
              </a:ext>
            </a:extLst>
          </p:cNvPr>
          <p:cNvSpPr txBox="1"/>
          <p:nvPr/>
        </p:nvSpPr>
        <p:spPr>
          <a:xfrm>
            <a:off x="5491462" y="4270988"/>
            <a:ext cx="118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장경호</a:t>
            </a:r>
            <a:endParaRPr kumimoji="1" lang="ko-Kore-KR" altLang="en-US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007C82-A5DC-308F-A2D4-F7D919868B2A}"/>
              </a:ext>
            </a:extLst>
          </p:cNvPr>
          <p:cNvSpPr txBox="1"/>
          <p:nvPr/>
        </p:nvSpPr>
        <p:spPr>
          <a:xfrm>
            <a:off x="9014644" y="4270988"/>
            <a:ext cx="118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황지영</a:t>
            </a:r>
            <a:endParaRPr kumimoji="1"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2BFDFF-7C1E-4AD8-D36B-81EBD03F5EF2}"/>
              </a:ext>
            </a:extLst>
          </p:cNvPr>
          <p:cNvSpPr txBox="1"/>
          <p:nvPr/>
        </p:nvSpPr>
        <p:spPr>
          <a:xfrm>
            <a:off x="10604725" y="4250609"/>
            <a:ext cx="118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김솔</a:t>
            </a:r>
            <a:endParaRPr kumimoji="1"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22049D-1733-ECB4-F81C-BDAD3DD56ACE}"/>
              </a:ext>
            </a:extLst>
          </p:cNvPr>
          <p:cNvSpPr txBox="1"/>
          <p:nvPr/>
        </p:nvSpPr>
        <p:spPr>
          <a:xfrm>
            <a:off x="7218158" y="4270988"/>
            <a:ext cx="118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김세현</a:t>
            </a:r>
            <a:endParaRPr kumimoji="1" lang="ko-Kore-KR" altLang="en-US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A06AF5-9DAB-C8AA-54CB-3C94580344E2}"/>
              </a:ext>
            </a:extLst>
          </p:cNvPr>
          <p:cNvSpPr txBox="1"/>
          <p:nvPr/>
        </p:nvSpPr>
        <p:spPr>
          <a:xfrm>
            <a:off x="333720" y="4831778"/>
            <a:ext cx="1535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API, DB 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배포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849CF-811B-6E71-1EF5-22385260751F}"/>
              </a:ext>
            </a:extLst>
          </p:cNvPr>
          <p:cNvSpPr txBox="1">
            <a:spLocks/>
          </p:cNvSpPr>
          <p:nvPr/>
        </p:nvSpPr>
        <p:spPr>
          <a:xfrm>
            <a:off x="1541779" y="4805582"/>
            <a:ext cx="2171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배포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인물 상세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티어리스트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D309AA-381B-2796-5BE6-D41F20913733}"/>
              </a:ext>
            </a:extLst>
          </p:cNvPr>
          <p:cNvSpPr txBox="1">
            <a:spLocks/>
          </p:cNvSpPr>
          <p:nvPr/>
        </p:nvSpPr>
        <p:spPr>
          <a:xfrm>
            <a:off x="3560645" y="4815035"/>
            <a:ext cx="1535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배포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박스오피스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CA8610-C6EB-FE01-18FD-D67E19BE21F1}"/>
              </a:ext>
            </a:extLst>
          </p:cNvPr>
          <p:cNvSpPr txBox="1">
            <a:spLocks/>
          </p:cNvSpPr>
          <p:nvPr/>
        </p:nvSpPr>
        <p:spPr>
          <a:xfrm>
            <a:off x="5310308" y="4805582"/>
            <a:ext cx="1535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숏폼</a:t>
            </a:r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42D2D3-D939-99EA-8125-759D3F330B8A}"/>
              </a:ext>
            </a:extLst>
          </p:cNvPr>
          <p:cNvSpPr txBox="1">
            <a:spLocks/>
          </p:cNvSpPr>
          <p:nvPr/>
        </p:nvSpPr>
        <p:spPr>
          <a:xfrm>
            <a:off x="7056380" y="4805582"/>
            <a:ext cx="1535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7A1810-8495-E3AF-6148-EA44C2F21069}"/>
              </a:ext>
            </a:extLst>
          </p:cNvPr>
          <p:cNvSpPr txBox="1">
            <a:spLocks/>
          </p:cNvSpPr>
          <p:nvPr/>
        </p:nvSpPr>
        <p:spPr>
          <a:xfrm>
            <a:off x="8838963" y="4801539"/>
            <a:ext cx="1535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96CA09-C548-FC15-1155-029E911567ED}"/>
              </a:ext>
            </a:extLst>
          </p:cNvPr>
          <p:cNvSpPr txBox="1">
            <a:spLocks/>
          </p:cNvSpPr>
          <p:nvPr/>
        </p:nvSpPr>
        <p:spPr>
          <a:xfrm>
            <a:off x="10436403" y="4794617"/>
            <a:ext cx="1535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영화상세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endParaRPr kumimoji="1"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674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1395D-1018-3F33-66B5-0554F8ED3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ACB2EE-4A3C-69A8-20D7-9D4D7819D972}"/>
              </a:ext>
            </a:extLst>
          </p:cNvPr>
          <p:cNvSpPr/>
          <p:nvPr/>
        </p:nvSpPr>
        <p:spPr>
          <a:xfrm>
            <a:off x="0" y="110916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52C9DF-EC87-CD46-E497-58AF5E1619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C86D21-5924-3D74-D366-A4438F44104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349FC20-CABD-17A5-9DA1-2E2EAAEFE78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72007FD-BF76-40D6-7671-8E2B3F7D1A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E780B41-DCBB-32FF-C6BF-301B06125A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FDB0B82-A385-ADF8-FE13-37C69D28B96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B9ED490-EBE0-6299-E0AD-9A605DEE49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54E562A-80B8-0804-FCD2-1778A5BF93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3483F9D-0307-88D1-B33B-ED7B528340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B66E3FE-A4AE-1E47-B5B2-6583D398C8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A4D239F-393B-E168-9B99-9BC45F20D36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65C1878-C6FC-6C8C-86E0-6860809D365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2996A83-E5F5-6A86-EC4C-2633242478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F675247-08ED-CFA5-8C61-5AA9C3CDF8D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6FBBF82-8802-E4C0-F861-092386610D8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CAB6E16-493C-9295-1B14-C55C420DA4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DBE31A1-FD25-265E-2D16-084E5F52B2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CDA1704-4504-8C1A-E61C-2785A2276E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FDE481E-7ECE-C421-401A-DB7B28224D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D041C7A-FEA3-ACB4-EF7A-92C77B4F5D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A17F2ED-F0DB-04FC-E0BA-F0E17DE9A7C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A7D4058-8676-CAC0-512E-9DA0ECBE910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B7F6C75-9EA7-B673-417C-4F01441F172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656C7E6-B530-DDCD-5519-D9D6D743458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FCFF60E-1F11-1D93-B9BE-46EAF2DD261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9CF2DDF-CE3E-AA3D-E5DF-2D2BC75B02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0CC0296-CF86-FEEA-F8A8-7C03B54B4B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9044890-24CF-8E62-6DA2-23C2F522DC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E4453CF-510E-B1A0-9269-0FB6988E422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C6FA299-7D3C-02FE-2F2E-9DDEEAFDC14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2E5F1D7-9A94-F47B-3AAE-250A5155B6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5910BD5-5202-0DE9-11A3-984BF8C6235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8CBDCA2-A45C-959A-3909-150D6660B5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77EFEAA-B60E-646C-021E-A1D2F0D19C9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EF8083E-6C96-DD12-F4F3-06AFC9F014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7305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 </a:t>
            </a:r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–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게시</a:t>
            </a:r>
            <a:r>
              <a:rPr lang="ko-KR" altLang="en-US" sz="3200" dirty="0">
                <a:solidFill>
                  <a:srgbClr val="C6A8FE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글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작성하기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6F5870-3DD6-B09B-9EAA-5817D4337AAB}"/>
              </a:ext>
            </a:extLst>
          </p:cNvPr>
          <p:cNvSpPr txBox="1"/>
          <p:nvPr/>
        </p:nvSpPr>
        <p:spPr>
          <a:xfrm>
            <a:off x="6871275" y="1668429"/>
            <a:ext cx="4839037" cy="5312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게시글  작성하기 </a:t>
            </a: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게시글 제목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게시글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내용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게시글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태그 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게시글 이미지 업로드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A693784-01E1-0F92-D4C6-FCD83B79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95" y="1457363"/>
            <a:ext cx="5048590" cy="533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49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BA39D-03D1-050D-3D6D-B7A753469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3BA4993-4EC2-823D-26F4-64836ABDCC48}"/>
              </a:ext>
            </a:extLst>
          </p:cNvPr>
          <p:cNvSpPr/>
          <p:nvPr/>
        </p:nvSpPr>
        <p:spPr>
          <a:xfrm>
            <a:off x="0" y="110916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9B6B5A-2702-28BE-E39F-2754503745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1"/>
            <a:ext cx="12192000" cy="1114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0E903B0-B353-BC72-E190-05BD4CDA025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761" y="897091"/>
            <a:ext cx="5327415" cy="65771"/>
            <a:chOff x="102761" y="1405356"/>
            <a:chExt cx="5327415" cy="657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DFC05E5-E12D-9E7F-0C7B-C5114F86E0B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2754710-159E-4F4B-E13E-698398C054A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5362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01B8B37-3A21-F7F7-D213-3700790CD83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963" y="1407103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2B80136-4935-CFE8-016D-F90C111158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748" y="1405939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720A4E2-F8BE-920A-5F53-B56223CF6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53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DEF2BE2-D549-6C12-88E7-E5E07BBC80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13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57FB3A-FA4D-5903-8C10-1F88CEE4CE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673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B76DAB0-F5C4-117B-CEA4-705AF516FA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2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8B2B142-0798-CDD8-F137-137534354B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0305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3DEB442-2EBD-D709-8715-6CDFA76F6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290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BEC6BD4-A493-57DF-049D-1531DF31A8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0550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A84495A-FE91-EA91-4A84-ECD93B66A4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7229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4DE9410-9E44-E43B-9FFB-70B1F4FE3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77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BB28E54-3B68-776C-CEF2-1058F4EEC0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67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38FC5FC-3551-F1F9-7542-5282B95EBF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4279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06F665-D29F-5462-CC07-005D8CEC9F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06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A9A0FDE-51C7-58B0-38B9-72D5450F0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7849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E73EE63-3B93-0F5C-634F-448AC828BD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045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B550461-0596-BCEB-5181-197E6CA99FC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3051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4A64F52-DE1D-3800-3BE7-F72DCF08CEE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2983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A89F7B1-5CAC-39CA-6490-A6F04BFED8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621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C7BAAE5-41D0-389F-6B85-EECA148793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6922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E919861-9053-A7EA-5B71-9E084D7D718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41823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70E3F7A-85C9-6617-8407-FBC99A2CDE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8608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37F133B-3491-351B-F8C6-F29C7BCE4D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75393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7322E00-69E1-0925-34DF-8AA5DD8EDA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7994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2031ACF-A509-B6F0-AE2F-4F38D73C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20595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08079727-E394-EE53-DE62-CB91C0FA13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7380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43EAD87-25A6-957D-6B5F-A83CBE4FEEC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4165" y="1405356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E2482B21-9F31-DE6E-532D-A15CA57790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766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1303465-517C-4ADA-88B3-E06F015BBB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9367" y="1406521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57A82629-C2FD-5BA5-2B15-BD2344E2656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66152" y="1405357"/>
              <a:ext cx="64024" cy="64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B4635E1-A761-0B1D-B3B6-4A4686A805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761" y="152369"/>
            <a:ext cx="4011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4. </a:t>
            </a:r>
            <a:r>
              <a: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수행 결과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AB5A9E9-652F-459C-8BB0-C739D104C3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" r="53094" b="25674"/>
          <a:stretch/>
        </p:blipFill>
        <p:spPr>
          <a:xfrm>
            <a:off x="378607" y="1672167"/>
            <a:ext cx="4018334" cy="30264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970BD7-3894-7DB3-5E64-FB3B006E3DAF}"/>
              </a:ext>
            </a:extLst>
          </p:cNvPr>
          <p:cNvSpPr txBox="1"/>
          <p:nvPr/>
        </p:nvSpPr>
        <p:spPr>
          <a:xfrm>
            <a:off x="7538025" y="2038846"/>
            <a:ext cx="3759538" cy="32348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네오 OTF Bold"/>
                <a:ea typeface="나눔스퀘어 네오 OTF Bold"/>
              </a:rPr>
              <a:t>배포</a:t>
            </a:r>
          </a:p>
          <a:p>
            <a:pPr marL="285750" indent="-285750">
              <a:lnSpc>
                <a:spcPct val="200000"/>
              </a:lnSpc>
              <a:buFont typeface="Calibri"/>
              <a:buChar char="-"/>
            </a:pPr>
            <a:r>
              <a:rPr lang="ko-KR" altLang="en-US" dirty="0">
                <a:solidFill>
                  <a:schemeClr val="bg1"/>
                </a:solidFill>
                <a:latin typeface="나눔스퀘어 네오 OTF Bold"/>
                <a:ea typeface="나눔스퀘어 네오 OTF Bold"/>
              </a:rPr>
              <a:t>AWS </a:t>
            </a:r>
            <a:r>
              <a:rPr lang="ko-KR" altLang="en-US" dirty="0" err="1">
                <a:solidFill>
                  <a:schemeClr val="bg1"/>
                </a:solidFill>
                <a:latin typeface="나눔스퀘어 네오 OTF Bold"/>
                <a:ea typeface="나눔스퀘어 네오 OTF Bold"/>
              </a:rPr>
              <a:t>ECR을</a:t>
            </a:r>
            <a:r>
              <a:rPr lang="ko-KR" altLang="en-US" dirty="0">
                <a:solidFill>
                  <a:schemeClr val="bg1"/>
                </a:solidFill>
                <a:latin typeface="나눔스퀘어 네오 OTF Bold"/>
                <a:ea typeface="나눔스퀘어 네오 OTF Bold"/>
              </a:rPr>
              <a:t> 이용한 </a:t>
            </a:r>
            <a:r>
              <a:rPr lang="ko-KR" altLang="en-US" dirty="0" err="1">
                <a:solidFill>
                  <a:schemeClr val="bg1"/>
                </a:solidFill>
                <a:latin typeface="나눔스퀘어 네오 OTF Bold"/>
                <a:ea typeface="나눔스퀘어 네오 OTF Bold"/>
              </a:rPr>
              <a:t>도커</a:t>
            </a:r>
            <a:r>
              <a:rPr lang="ko-KR" altLang="en-US" dirty="0">
                <a:solidFill>
                  <a:schemeClr val="bg1"/>
                </a:solidFill>
                <a:latin typeface="나눔스퀘어 네오 OTF Bold"/>
                <a:ea typeface="나눔스퀘어 네오 OTF Bold"/>
              </a:rPr>
              <a:t> 이미지 파일 배포</a:t>
            </a:r>
            <a:endParaRPr lang="ko-KR" dirty="0">
              <a:solidFill>
                <a:schemeClr val="bg1"/>
              </a:solidFill>
              <a:latin typeface="Pretendard"/>
              <a:ea typeface="나눔스퀘어 네오 OTF Bold"/>
            </a:endParaRPr>
          </a:p>
          <a:p>
            <a:pPr marL="285750" indent="-285750">
              <a:lnSpc>
                <a:spcPct val="200000"/>
              </a:lnSpc>
              <a:buFont typeface="Calibri"/>
              <a:buChar char="-"/>
            </a:pPr>
            <a:r>
              <a:rPr lang="en-US" altLang="ko-KR" b="1" dirty="0">
                <a:solidFill>
                  <a:schemeClr val="bg1"/>
                </a:solidFill>
                <a:latin typeface="나눔스퀘어 네오 OTF Bold"/>
                <a:ea typeface="나눔스퀘어 네오 OTF Bold"/>
              </a:rPr>
              <a:t>Https </a:t>
            </a:r>
            <a:r>
              <a:rPr lang="en-US" altLang="ko-KR" b="1" dirty="0" err="1">
                <a:solidFill>
                  <a:schemeClr val="bg1"/>
                </a:solidFill>
                <a:latin typeface="나눔스퀘어 네오 OTF Bold"/>
                <a:ea typeface="나눔스퀘어 네오 OTF Bold"/>
              </a:rPr>
              <a:t>적용</a:t>
            </a: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Calibri"/>
              <a:buChar char="-"/>
            </a:pPr>
            <a:endParaRPr lang="en-US" altLang="ko-KR" dirty="0">
              <a:solidFill>
                <a:schemeClr val="bg1"/>
              </a:solidFill>
              <a:latin typeface="Pretendard"/>
              <a:ea typeface="나눔스퀘어 네오 OTF Bold" panose="00000800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F73553-7BD7-FFCD-55C9-3C40DF7A44A9}"/>
              </a:ext>
            </a:extLst>
          </p:cNvPr>
          <p:cNvSpPr/>
          <p:nvPr/>
        </p:nvSpPr>
        <p:spPr>
          <a:xfrm>
            <a:off x="306917" y="2772832"/>
            <a:ext cx="1799166" cy="338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5B4E4F0-3263-2D86-B5C7-3DE92339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" r="12500" b="-1404"/>
          <a:stretch/>
        </p:blipFill>
        <p:spPr>
          <a:xfrm>
            <a:off x="1902607" y="3503614"/>
            <a:ext cx="4825096" cy="1194846"/>
          </a:xfrm>
          <a:prstGeom prst="rect">
            <a:avLst/>
          </a:prstGeom>
        </p:spPr>
      </p:pic>
      <p:pic>
        <p:nvPicPr>
          <p:cNvPr id="41" name="그림 4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1B5543C-B8EE-F65D-6A1E-BF005A68A8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1736" b="51351"/>
          <a:stretch/>
        </p:blipFill>
        <p:spPr>
          <a:xfrm>
            <a:off x="381000" y="4967817"/>
            <a:ext cx="3100919" cy="133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6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FC56B00-47F5-2462-996E-B41BCCB90E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832"/>
            <a:ext cx="12192000" cy="686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385343" y="5351648"/>
            <a:ext cx="5097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C6A8F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자체 평가 의견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4244759" y="1095553"/>
            <a:ext cx="337839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rgbClr val="C6A8F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5</a:t>
            </a:r>
            <a:endParaRPr lang="ko-KR" altLang="en-US" sz="19900" b="1" dirty="0">
              <a:solidFill>
                <a:srgbClr val="C6A8FE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605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EE6017-0F75-E81C-9767-26B4CF1CE71B}"/>
              </a:ext>
            </a:extLst>
          </p:cNvPr>
          <p:cNvSpPr/>
          <p:nvPr/>
        </p:nvSpPr>
        <p:spPr>
          <a:xfrm>
            <a:off x="0" y="1047659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B187B1-24DA-05DF-EEBC-23CF81BA844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5831"/>
            <a:ext cx="12192000" cy="1114998"/>
            <a:chOff x="0" y="-5831"/>
            <a:chExt cx="12192000" cy="111499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C2496C-BFF6-7BCC-F2A8-682B64F9DD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831"/>
              <a:ext cx="12192000" cy="11149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E28C1C7-9AF6-66A3-D514-BFC82F3D23C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761" y="897091"/>
              <a:ext cx="5327415" cy="65771"/>
              <a:chOff x="102761" y="1405356"/>
              <a:chExt cx="5327415" cy="65771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D4FB9C66-583E-B1B1-2B50-03BEA41B303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761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800DBEC-462A-524B-C3B0-8538CFB5B9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5362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2A0E9A6-4AE0-862B-C2E2-4414CE8A52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963" y="1407103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6CC0C077-CE8B-A212-C260-60FBF1818C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4748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1408F573-FF8F-B094-2FD1-A227431100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153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D9746F4F-0B11-B965-5FFA-D31CD6E1DF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5413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405FC747-4F6F-5D99-7BCC-2E9F4B6E90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673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06FCFDA-C580-4367-2CAF-10833935BB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9352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DC7BB17D-A23F-DFC0-4566-5556E8591E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60305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8F251EE5-AC92-AB08-25F7-E5B63A65FF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3290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88D271CB-BF00-CA90-3721-12E364A963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0550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C153E59-3EBE-0A81-F10E-AE52D885C9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7229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7271F01-5ECC-96B3-AB38-F6E1FDC710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9077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9119633-8686-3B80-A030-88DBF3BE23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1167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432C293E-C3BF-3B54-2EE9-D55943F156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84279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A5438B0D-4C86-0D21-F450-EE1A621346C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5106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DC18EF86-18DA-2638-F079-1BC776E58AA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17849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C8A3A041-98D0-56FC-92E1-DDEB95B4C06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9045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0AA85F87-1B61-126E-53E7-AF6EEAB1668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63051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52DDA4EE-5700-C888-3DDB-BA7EA32C67D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2983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DEB51F98-0386-3863-3DF1-DF37A5906F2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96621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7476FB7A-0DC5-E399-368B-C703A69CA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6922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7297BA2C-4247-FF27-990B-BCFF1E3CE9C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841823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E0FEFAD0-81BD-A441-3802-AD7F19C1FF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0860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152CE912-C5A4-A7A4-2988-59032EC8BF4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7539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90769E53-FD95-885E-6539-B764A0C925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4799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A32DBAEE-DF35-0B6D-7875-7FABA8E306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2059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127B5FFE-222E-DE19-8123-A6FB0892D82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8738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D55956FC-2719-D99D-A4B9-0911FB13092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54165" y="1405356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28B57DCF-CE0C-FE8A-90A6-1E7A3C45A8E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2676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DF762F5F-B558-1863-EEB1-E9AE4F6AA7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9936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B0A0E03D-A2B4-39F6-F144-647EF92CD66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36615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30F3CB-3EDD-B024-641B-AFB604848FE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52369"/>
              <a:ext cx="39004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5. </a:t>
              </a:r>
              <a:r>
                <a:rPr lang="ko-KR" altLang="en-US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프로젝트 개발</a:t>
              </a:r>
              <a:r>
                <a:rPr lang="ko-KR" altLang="en-US" sz="3200" b="1" dirty="0">
                  <a:solidFill>
                    <a:srgbClr val="C6A8FE"/>
                  </a:solidFill>
                  <a:latin typeface="나눔스퀘어 네오 OTF Bold"/>
                  <a:ea typeface="나눔스퀘어 네오 OTF Bold"/>
                </a:rPr>
                <a:t>소감</a:t>
              </a:r>
              <a:endPara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5AEA3B7-1C2B-36E9-3414-5AF8778470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2041"/>
          <a:stretch/>
        </p:blipFill>
        <p:spPr>
          <a:xfrm>
            <a:off x="307374" y="1302188"/>
            <a:ext cx="3587301" cy="172093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545CB74-4C46-D25B-25EA-5F2AB51398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642" b="38399"/>
          <a:stretch/>
        </p:blipFill>
        <p:spPr>
          <a:xfrm>
            <a:off x="4289549" y="1302187"/>
            <a:ext cx="3587301" cy="17209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250AA9E-1D9E-DE58-00D1-A867E0CF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443"/>
          <a:stretch/>
        </p:blipFill>
        <p:spPr>
          <a:xfrm>
            <a:off x="6185460" y="3443423"/>
            <a:ext cx="2823358" cy="265747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05F1C74-6D43-60FB-7499-50ED32C1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13"/>
          <a:stretch/>
        </p:blipFill>
        <p:spPr>
          <a:xfrm>
            <a:off x="279702" y="3429000"/>
            <a:ext cx="2808251" cy="267189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A0525BD-6180-A459-BEF1-F21EFC0BC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643" y="3443423"/>
            <a:ext cx="2823358" cy="267189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207B45B-DB87-CAFC-9B8F-80CF77804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724" y="1302187"/>
            <a:ext cx="3404463" cy="172093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F677E51-3A05-CCBD-536C-E248DBE3A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277" y="3443423"/>
            <a:ext cx="2708341" cy="267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67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2D7B6A-AB2A-C6BE-ECA4-F4FA92BE625D}"/>
              </a:ext>
            </a:extLst>
          </p:cNvPr>
          <p:cNvSpPr/>
          <p:nvPr/>
        </p:nvSpPr>
        <p:spPr>
          <a:xfrm>
            <a:off x="0" y="110916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B187B1-24DA-05DF-EEBC-23CF81BA844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5831"/>
            <a:ext cx="12192000" cy="1114998"/>
            <a:chOff x="0" y="-5831"/>
            <a:chExt cx="12192000" cy="111499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C2496C-BFF6-7BCC-F2A8-682B64F9DD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831"/>
              <a:ext cx="12192000" cy="11149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E28C1C7-9AF6-66A3-D514-BFC82F3D23C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761" y="897091"/>
              <a:ext cx="5327415" cy="65771"/>
              <a:chOff x="102761" y="1405356"/>
              <a:chExt cx="5327415" cy="65771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D4FB9C66-583E-B1B1-2B50-03BEA41B303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761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800DBEC-462A-524B-C3B0-8538CFB5B9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5362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2A0E9A6-4AE0-862B-C2E2-4414CE8A52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963" y="1407103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6CC0C077-CE8B-A212-C260-60FBF1818C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4748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1408F573-FF8F-B094-2FD1-A227431100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153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D9746F4F-0B11-B965-5FFA-D31CD6E1DF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5413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405FC747-4F6F-5D99-7BCC-2E9F4B6E90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673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06FCFDA-C580-4367-2CAF-10833935BB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9352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DC7BB17D-A23F-DFC0-4566-5556E8591E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60305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8F251EE5-AC92-AB08-25F7-E5B63A65FF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3290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88D271CB-BF00-CA90-3721-12E364A963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0550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C153E59-3EBE-0A81-F10E-AE52D885C9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7229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7271F01-5ECC-96B3-AB38-F6E1FDC710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9077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9119633-8686-3B80-A030-88DBF3BE23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1167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432C293E-C3BF-3B54-2EE9-D55943F156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84279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A5438B0D-4C86-0D21-F450-EE1A621346C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5106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DC18EF86-18DA-2638-F079-1BC776E58AA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17849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C8A3A041-98D0-56FC-92E1-DDEB95B4C06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9045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0AA85F87-1B61-126E-53E7-AF6EEAB1668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63051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52DDA4EE-5700-C888-3DDB-BA7EA32C67D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2983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DEB51F98-0386-3863-3DF1-DF37A5906F2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96621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7476FB7A-0DC5-E399-368B-C703A69CA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6922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7297BA2C-4247-FF27-990B-BCFF1E3CE9C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841823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E0FEFAD0-81BD-A441-3802-AD7F19C1FF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0860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152CE912-C5A4-A7A4-2988-59032EC8BF4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7539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90769E53-FD95-885E-6539-B764A0C925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4799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A32DBAEE-DF35-0B6D-7875-7FABA8E306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2059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127B5FFE-222E-DE19-8123-A6FB0892D82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8738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D55956FC-2719-D99D-A4B9-0911FB13092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54165" y="1405356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28B57DCF-CE0C-FE8A-90A6-1E7A3C45A8E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2676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DF762F5F-B558-1863-EEB1-E9AE4F6AA7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9936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B0A0E03D-A2B4-39F6-F144-647EF92CD66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36615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30F3CB-3EDD-B024-641B-AFB604848FE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52369"/>
              <a:ext cx="26805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References</a:t>
              </a:r>
              <a:endPara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pic>
        <p:nvPicPr>
          <p:cNvPr id="1030" name="Picture 6" descr="좋은 콘텐츠를 더 많은 사람에게 연결한다! 키노라이츠 양준영 대표 &lt; 인터뷰 &lt; 기사본문 - 사례뉴스">
            <a:extLst>
              <a:ext uri="{FF2B5EF4-FFF2-40B4-BE49-F238E27FC236}">
                <a16:creationId xmlns:a16="http://schemas.microsoft.com/office/drawing/2014/main" id="{ABEA55B0-7997-BC93-4CC1-0E864AA61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33" y="1481190"/>
            <a:ext cx="3147527" cy="209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왓챠">
            <a:extLst>
              <a:ext uri="{FF2B5EF4-FFF2-40B4-BE49-F238E27FC236}">
                <a16:creationId xmlns:a16="http://schemas.microsoft.com/office/drawing/2014/main" id="{599E7502-0F23-AE22-22FA-6090032F8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18" y="1255472"/>
            <a:ext cx="4270892" cy="22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넷플릭스 계정공유, 따로 살면 1인당 월 5000원 더 내야 - 경향신문">
            <a:extLst>
              <a:ext uri="{FF2B5EF4-FFF2-40B4-BE49-F238E27FC236}">
                <a16:creationId xmlns:a16="http://schemas.microsoft.com/office/drawing/2014/main" id="{1F4FF923-7DAC-FABE-ABE0-7BD6E6E02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36" y="4062908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씨네21 - YouTube">
            <a:extLst>
              <a:ext uri="{FF2B5EF4-FFF2-40B4-BE49-F238E27FC236}">
                <a16:creationId xmlns:a16="http://schemas.microsoft.com/office/drawing/2014/main" id="{056B6CCF-7100-022B-0FC9-1BADA785B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543" y="2519996"/>
            <a:ext cx="3085824" cy="308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영화의 신선도를 매기는 수치 로튼 토마토는 무엇인가? [지식용어] &lt; 1번 박스 &lt; TV지식용어 &lt; 지식‧교양 &lt; 기사본문 - 시선뉴스">
            <a:extLst>
              <a:ext uri="{FF2B5EF4-FFF2-40B4-BE49-F238E27FC236}">
                <a16:creationId xmlns:a16="http://schemas.microsoft.com/office/drawing/2014/main" id="{2D805076-6A1B-4CA8-D56B-A50DD761D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95" y="3895532"/>
            <a:ext cx="3667126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3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E338C-1E0C-1215-2017-BB6A95507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FB1745B-1E92-3E81-F63A-A553C170D0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5E44F5D-9854-1985-CEC9-2483EEAC2BF6}"/>
              </a:ext>
            </a:extLst>
          </p:cNvPr>
          <p:cNvGrpSpPr/>
          <p:nvPr/>
        </p:nvGrpSpPr>
        <p:grpSpPr>
          <a:xfrm>
            <a:off x="190500" y="2222500"/>
            <a:ext cx="11811000" cy="2413000"/>
            <a:chOff x="-368858" y="2585497"/>
            <a:chExt cx="11811000" cy="2413000"/>
          </a:xfrm>
        </p:grpSpPr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FCE6212-2209-B92C-12C8-1153A37F428F}"/>
                </a:ext>
              </a:extLst>
            </p:cNvPr>
            <p:cNvSpPr txBox="1"/>
            <p:nvPr/>
          </p:nvSpPr>
          <p:spPr>
            <a:xfrm>
              <a:off x="-368858" y="2864897"/>
              <a:ext cx="11811000" cy="2133600"/>
            </a:xfrm>
            <a:prstGeom prst="rect">
              <a:avLst/>
            </a:prstGeom>
            <a:effectLst>
              <a:outerShdw blurRad="395101" dist="76198">
                <a:srgbClr val="000000">
                  <a:alpha val="90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8000" spc="-200" dirty="0">
                  <a:solidFill>
                    <a:srgbClr val="FFFF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Thank you</a:t>
              </a:r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E4098B2F-BDBC-9712-2226-BABFA7D07B62}"/>
                </a:ext>
              </a:extLst>
            </p:cNvPr>
            <p:cNvSpPr txBox="1"/>
            <p:nvPr/>
          </p:nvSpPr>
          <p:spPr>
            <a:xfrm>
              <a:off x="-267258" y="2585497"/>
              <a:ext cx="11595100" cy="596900"/>
            </a:xfrm>
            <a:prstGeom prst="rect">
              <a:avLst/>
            </a:prstGeom>
            <a:effectLst>
              <a:outerShdw blurRad="111945" dist="21589">
                <a:srgbClr val="000000">
                  <a:alpha val="90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400" b="0" i="0" u="none" strike="noStrike" spc="-200" dirty="0">
                  <a:solidFill>
                    <a:srgbClr val="FFFFFF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경청해 주셔서 감사합니다</a:t>
              </a:r>
              <a:endParaRPr lang="ko-KR" sz="3400" b="0" i="0" u="none" strike="noStrike" spc="-2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8212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FC56B00-47F5-2462-996E-B41BCCB90EE0}"/>
              </a:ext>
            </a:extLst>
          </p:cNvPr>
          <p:cNvSpPr/>
          <p:nvPr/>
        </p:nvSpPr>
        <p:spPr>
          <a:xfrm>
            <a:off x="0" y="-5832"/>
            <a:ext cx="12192000" cy="686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385343" y="5351648"/>
            <a:ext cx="5097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C6A8F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</a:t>
            </a:r>
            <a:r>
              <a:rPr lang="ko-KR" altLang="en-US" sz="3200" dirty="0">
                <a:solidFill>
                  <a:srgbClr val="C6A8FE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기획 및 설계 </a:t>
            </a:r>
            <a:endParaRPr lang="ko-KR" altLang="en-US" sz="3200" b="1" dirty="0">
              <a:solidFill>
                <a:srgbClr val="C6A8FE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4244759" y="1095553"/>
            <a:ext cx="337839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rgbClr val="C6A8F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19900" b="1" dirty="0">
              <a:solidFill>
                <a:srgbClr val="C6A8FE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946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9844F78-3F46-4E95-F742-9DF899E863B4}"/>
              </a:ext>
            </a:extLst>
          </p:cNvPr>
          <p:cNvSpPr/>
          <p:nvPr/>
        </p:nvSpPr>
        <p:spPr>
          <a:xfrm>
            <a:off x="0" y="110916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0FDD071-99A0-4D56-6C96-D3F8D9914B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5831"/>
            <a:ext cx="12192000" cy="1114998"/>
            <a:chOff x="0" y="-5831"/>
            <a:chExt cx="12192000" cy="1114998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5AB9EE8-BC58-E3E3-1123-6A081234A5D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831"/>
              <a:ext cx="12192000" cy="11149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481A60A-B962-3687-FCB5-93E4758AC11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761" y="897091"/>
              <a:ext cx="5327415" cy="65771"/>
              <a:chOff x="102761" y="1405356"/>
              <a:chExt cx="5327415" cy="65771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67AE0A09-FDCE-E87B-00A9-14C5DCFCD7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761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B50F6349-DAC1-9C2A-2349-CDD85AFA5B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5362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D1E528E3-C553-EFB6-72D9-46B631F4659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963" y="1407103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14905071-664B-A981-8D9B-4501F31E4D9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4748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861F244B-D99C-2F56-4034-60ADAF9C5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153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2F3CC8C4-D491-F6EC-522B-B30724B51D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5413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B7B73AC6-7ED5-6B4D-80CE-763B663857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673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527CDD59-6464-F063-014E-4C5E4E34B2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9352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589EE045-659C-9D39-1D24-778FF51A220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60305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60099A95-9534-56DE-55A2-1E85E242C30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3290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89D97662-3B86-3223-4975-B3A874C65B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0550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640935FA-0C46-F36B-BF2A-952A5643C7A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7229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A8FAEEFD-BD67-A0B6-6F01-A7F3FB4D70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9077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932B075C-FEDC-F829-E897-98636634922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1167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3499F0FD-A88F-0AC9-7C65-ED7CCA8B9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84279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13CB9AAD-B304-299E-AD9A-EECD44A2BA0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5106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1EFDAF45-5290-10E8-E1FD-B3FCF74C960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17849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8D954ABB-59E4-D11C-A1B3-4AA6B6D0711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9045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1AB9724-AEAD-13F8-A136-A1A81C22D9A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63051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91A8DDD5-C954-F977-C645-B6A0BB24DD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2983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6D9ACB28-B30B-8B37-1ABD-98474E4CB4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96621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79498068-D2A6-EF50-6973-5A33C65526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6922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8E3105A6-A081-9C7A-BB33-9F83377FE0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841823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F74D9DC7-E83A-ECF8-1273-D6874DC7CA8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0860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2156700E-FBA0-856B-F0A5-B4733B69CCD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7539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7F08209E-1971-164D-1134-84E403BC049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4799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BF32D337-7E38-F791-8856-FC4BA8D16A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2059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805196D2-321C-0D77-94F9-0D64DCC048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8738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5201E3E9-E588-6DC1-6FBF-95BF669DD1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54165" y="1405356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5012B79-5101-46F2-0185-1DB702A7FC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2676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C77314C3-6EF4-906E-A83C-E2E8E46A1C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9936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89FE7E59-6A67-65F6-364C-0D26C1505A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36615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590B40D-9E06-87B2-6AE3-192216A14EB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52369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2. </a:t>
              </a:r>
              <a:r>
                <a:rPr lang="ko-KR" altLang="en-US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프로젝트 기획 및 설계</a:t>
              </a:r>
              <a:r>
                <a:rPr lang="en-US" altLang="ko-KR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</a:t>
              </a:r>
              <a:endPara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37E4AD9-A157-E29B-DD67-A6F6A869F7E1}"/>
              </a:ext>
            </a:extLst>
          </p:cNvPr>
          <p:cNvSpPr txBox="1"/>
          <p:nvPr/>
        </p:nvSpPr>
        <p:spPr>
          <a:xfrm>
            <a:off x="377708" y="1262300"/>
            <a:ext cx="35281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주제 및 선정 배경</a:t>
            </a:r>
            <a:endParaRPr lang="en-US" altLang="ko-KR" sz="22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8FB626-7FBC-A70C-F0CF-FBD0BC2B5DBF}"/>
              </a:ext>
            </a:extLst>
          </p:cNvPr>
          <p:cNvSpPr txBox="1"/>
          <p:nvPr/>
        </p:nvSpPr>
        <p:spPr>
          <a:xfrm>
            <a:off x="7476957" y="2551751"/>
            <a:ext cx="3841868" cy="32316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>
                <a:solidFill>
                  <a:schemeClr val="bg2"/>
                </a:solidFill>
                <a:latin typeface="나눔스퀘어 네오 OTF ExtraBold"/>
              </a:rPr>
              <a:t>코로나 이후 영화 시장</a:t>
            </a:r>
            <a:endParaRPr lang="en-US" altLang="ko-KR" sz="2400">
              <a:solidFill>
                <a:schemeClr val="bg2"/>
              </a:solidFill>
              <a:latin typeface="나눔스퀘어 네오 OTF ExtraBold"/>
            </a:endParaRPr>
          </a:p>
          <a:p>
            <a:pPr algn="ctr"/>
            <a:r>
              <a:rPr lang="ko-KR" altLang="en-US" sz="2400">
                <a:solidFill>
                  <a:schemeClr val="bg2"/>
                </a:solidFill>
                <a:latin typeface="나눔스퀘어 네오 OTF ExtraBold"/>
              </a:rPr>
              <a:t>최근 회복세를 보임</a:t>
            </a:r>
            <a:endParaRPr lang="en-US" altLang="ko-KR" sz="2400">
              <a:solidFill>
                <a:schemeClr val="bg2"/>
              </a:solidFill>
              <a:latin typeface="나눔스퀘어 네오 OTF ExtraBold"/>
            </a:endParaRPr>
          </a:p>
          <a:p>
            <a:pPr algn="ctr"/>
            <a:endParaRPr lang="en-US" sz="2400">
              <a:solidFill>
                <a:schemeClr val="bg2"/>
              </a:solidFill>
              <a:latin typeface="나눔스퀘어 네오 OTF ExtraBold"/>
            </a:endParaRPr>
          </a:p>
          <a:p>
            <a:pPr algn="ctr"/>
            <a:r>
              <a:rPr lang="en-US" sz="2400">
                <a:solidFill>
                  <a:schemeClr val="bg2"/>
                </a:solidFill>
                <a:latin typeface="나눔스퀘어 네오 OTF ExtraBold"/>
              </a:rPr>
              <a:t>2030 </a:t>
            </a:r>
            <a:r>
              <a:rPr lang="ko-KR" altLang="en-US" sz="2400">
                <a:solidFill>
                  <a:schemeClr val="bg2"/>
                </a:solidFill>
                <a:latin typeface="나눔스퀘어 네오 OTF ExtraBold"/>
              </a:rPr>
              <a:t>소비층을</a:t>
            </a:r>
            <a:r>
              <a:rPr lang="en-US" sz="2400">
                <a:solidFill>
                  <a:schemeClr val="bg2"/>
                </a:solidFill>
                <a:latin typeface="나눔스퀘어 네오 OTF ExtraBold"/>
              </a:rPr>
              <a:t> </a:t>
            </a:r>
            <a:r>
              <a:rPr lang="ko-KR" altLang="en-US" sz="2400">
                <a:solidFill>
                  <a:schemeClr val="bg2"/>
                </a:solidFill>
                <a:latin typeface="나눔스퀘어 네오 OTF ExtraBold"/>
              </a:rPr>
              <a:t>타겟</a:t>
            </a:r>
            <a:endParaRPr lang="en-US" altLang="ko-KR" sz="2400">
              <a:solidFill>
                <a:schemeClr val="bg2"/>
              </a:solidFill>
              <a:latin typeface="나눔스퀘어 네오 OTF ExtraBold"/>
            </a:endParaRPr>
          </a:p>
          <a:p>
            <a:pPr algn="ctr"/>
            <a:endParaRPr lang="ko-KR" altLang="en-US" sz="2400">
              <a:solidFill>
                <a:schemeClr val="bg2"/>
              </a:solidFill>
              <a:latin typeface="나눔스퀘어 네오 OTF ExtraBold"/>
            </a:endParaRPr>
          </a:p>
          <a:p>
            <a:pPr algn="ctr"/>
            <a:r>
              <a:rPr lang="ko-KR" sz="2400">
                <a:solidFill>
                  <a:schemeClr val="bg2"/>
                </a:solidFill>
                <a:latin typeface="나눔스퀘어 네오 OTF ExtraBold"/>
              </a:rPr>
              <a:t>영화 정보 제공</a:t>
            </a:r>
            <a:r>
              <a:rPr lang="en-US" altLang="ko-KR" sz="2400">
                <a:solidFill>
                  <a:schemeClr val="bg2"/>
                </a:solidFill>
                <a:latin typeface="나눔스퀘어 네오 OTF ExtraBold"/>
              </a:rPr>
              <a:t>,</a:t>
            </a:r>
            <a:r>
              <a:rPr lang="ko-KR" sz="2400">
                <a:solidFill>
                  <a:schemeClr val="bg2"/>
                </a:solidFill>
                <a:latin typeface="나눔스퀘어 네오 OTF ExtraBold"/>
              </a:rPr>
              <a:t> </a:t>
            </a:r>
            <a:r>
              <a:rPr lang="ko-KR" altLang="en-US" sz="2400">
                <a:solidFill>
                  <a:schemeClr val="bg2"/>
                </a:solidFill>
                <a:latin typeface="나눔스퀘어 네오 OTF ExtraBold"/>
              </a:rPr>
              <a:t>의견</a:t>
            </a:r>
            <a:r>
              <a:rPr lang="ko-KR" sz="2400">
                <a:solidFill>
                  <a:schemeClr val="bg2"/>
                </a:solidFill>
                <a:latin typeface="나눔스퀘어 네오 OTF ExtraBold"/>
              </a:rPr>
              <a:t> </a:t>
            </a:r>
            <a:r>
              <a:rPr lang="ko-KR" altLang="en-US" sz="2400">
                <a:solidFill>
                  <a:schemeClr val="bg2"/>
                </a:solidFill>
                <a:latin typeface="나눔스퀘어 네오 OTF ExtraBold"/>
              </a:rPr>
              <a:t>교환</a:t>
            </a:r>
            <a:endParaRPr lang="ko-KR">
              <a:solidFill>
                <a:schemeClr val="bg2"/>
              </a:solidFill>
              <a:latin typeface="Pretendard"/>
            </a:endParaRPr>
          </a:p>
          <a:p>
            <a:pPr algn="ctr"/>
            <a:r>
              <a:rPr lang="ko-KR" altLang="en-US" sz="2400">
                <a:solidFill>
                  <a:schemeClr val="bg2"/>
                </a:solidFill>
                <a:latin typeface="나눔스퀘어 네오 OTF ExtraBold"/>
              </a:rPr>
              <a:t>커뮤니티</a:t>
            </a:r>
            <a:r>
              <a:rPr lang="ko-KR" sz="2400">
                <a:solidFill>
                  <a:schemeClr val="bg2"/>
                </a:solidFill>
                <a:latin typeface="나눔스퀘어 네오 OTF ExtraBold"/>
              </a:rPr>
              <a:t> </a:t>
            </a:r>
            <a:r>
              <a:rPr lang="ko-KR" altLang="en-US" sz="2400">
                <a:solidFill>
                  <a:schemeClr val="bg2"/>
                </a:solidFill>
                <a:latin typeface="나눔스퀘어 네오 OTF ExtraBold"/>
              </a:rPr>
              <a:t>개발 기획</a:t>
            </a:r>
            <a:r>
              <a:rPr lang="ko-KR">
                <a:solidFill>
                  <a:schemeClr val="bg2"/>
                </a:solidFill>
                <a:latin typeface="나눔스퀘어 네오 OTF ExtraBold"/>
              </a:rPr>
              <a:t> </a:t>
            </a:r>
            <a:endParaRPr lang="ko-KR">
              <a:solidFill>
                <a:schemeClr val="bg2"/>
              </a:solidFill>
            </a:endParaRPr>
          </a:p>
          <a:p>
            <a:pPr algn="ctr"/>
            <a:endParaRPr lang="ko-KR" altLang="en-US">
              <a:solidFill>
                <a:schemeClr val="bg2"/>
              </a:solidFill>
              <a:latin typeface="나눔스퀘어 네오 OTF ExtraBold"/>
            </a:endParaRPr>
          </a:p>
          <a:p>
            <a:pPr algn="ctr"/>
            <a:endParaRPr lang="ko-KR">
              <a:solidFill>
                <a:schemeClr val="bg2"/>
              </a:solidFill>
            </a:endParaRPr>
          </a:p>
        </p:txBody>
      </p:sp>
      <p:pic>
        <p:nvPicPr>
          <p:cNvPr id="1026" name="Picture 2" descr="2023 영화 시장 트렌드, CGV가 꼽은 네 가지 키워드 – CJ 뉴스룸">
            <a:extLst>
              <a:ext uri="{FF2B5EF4-FFF2-40B4-BE49-F238E27FC236}">
                <a16:creationId xmlns:a16="http://schemas.microsoft.com/office/drawing/2014/main" id="{81283E42-27C1-6CD9-9062-D5BF8C32F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71" y="2424063"/>
            <a:ext cx="6015045" cy="312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51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9844F78-3F46-4E95-F742-9DF899E863B4}"/>
              </a:ext>
            </a:extLst>
          </p:cNvPr>
          <p:cNvSpPr/>
          <p:nvPr/>
        </p:nvSpPr>
        <p:spPr>
          <a:xfrm>
            <a:off x="0" y="110916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0FDD071-99A0-4D56-6C96-D3F8D9914B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5831"/>
            <a:ext cx="12192000" cy="1114998"/>
            <a:chOff x="0" y="-5831"/>
            <a:chExt cx="12192000" cy="1114998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5AB9EE8-BC58-E3E3-1123-6A081234A5D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831"/>
              <a:ext cx="12192000" cy="11149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481A60A-B962-3687-FCB5-93E4758AC11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761" y="897091"/>
              <a:ext cx="5327415" cy="65771"/>
              <a:chOff x="102761" y="1405356"/>
              <a:chExt cx="5327415" cy="65771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67AE0A09-FDCE-E87B-00A9-14C5DCFCD7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761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B50F6349-DAC1-9C2A-2349-CDD85AFA5B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5362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D1E528E3-C553-EFB6-72D9-46B631F4659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963" y="1407103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14905071-664B-A981-8D9B-4501F31E4D9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4748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861F244B-D99C-2F56-4034-60ADAF9C5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153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2F3CC8C4-D491-F6EC-522B-B30724B51D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5413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B7B73AC6-7ED5-6B4D-80CE-763B663857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673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527CDD59-6464-F063-014E-4C5E4E34B2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9352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589EE045-659C-9D39-1D24-778FF51A220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60305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60099A95-9534-56DE-55A2-1E85E242C30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3290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89D97662-3B86-3223-4975-B3A874C65B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0550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640935FA-0C46-F36B-BF2A-952A5643C7A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7229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A8FAEEFD-BD67-A0B6-6F01-A7F3FB4D70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9077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932B075C-FEDC-F829-E897-98636634922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1167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3499F0FD-A88F-0AC9-7C65-ED7CCA8B91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84279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13CB9AAD-B304-299E-AD9A-EECD44A2BA0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5106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1EFDAF45-5290-10E8-E1FD-B3FCF74C960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17849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8D954ABB-59E4-D11C-A1B3-4AA6B6D0711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9045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1AB9724-AEAD-13F8-A136-A1A81C22D9A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63051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91A8DDD5-C954-F977-C645-B6A0BB24DD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2983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6D9ACB28-B30B-8B37-1ABD-98474E4CB4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96621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79498068-D2A6-EF50-6973-5A33C65526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6922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8E3105A6-A081-9C7A-BB33-9F83377FE0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841823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F74D9DC7-E83A-ECF8-1273-D6874DC7CA8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0860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2156700E-FBA0-856B-F0A5-B4733B69CCD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7539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7F08209E-1971-164D-1134-84E403BC049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4799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BF32D337-7E38-F791-8856-FC4BA8D16A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2059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805196D2-321C-0D77-94F9-0D64DCC048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8738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5201E3E9-E588-6DC1-6FBF-95BF669DD1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54165" y="1405356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5012B79-5101-46F2-0185-1DB702A7FC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2676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C77314C3-6EF4-906E-A83C-E2E8E46A1C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9936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89FE7E59-6A67-65F6-364C-0D26C1505A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36615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590B40D-9E06-87B2-6AE3-192216A14EB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52369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2. </a:t>
              </a:r>
              <a:r>
                <a:rPr lang="ko-KR" altLang="en-US" sz="3200" b="1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프로젝트 기획 및 설계</a:t>
              </a:r>
              <a:r>
                <a:rPr lang="en-US" altLang="ko-KR" sz="3200" b="1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</a:t>
              </a:r>
              <a:endParaRPr lang="ko-KR" altLang="en-US" sz="3200" b="1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37E4AD9-A157-E29B-DD67-A6F6A869F7E1}"/>
              </a:ext>
            </a:extLst>
          </p:cNvPr>
          <p:cNvSpPr txBox="1"/>
          <p:nvPr/>
        </p:nvSpPr>
        <p:spPr>
          <a:xfrm>
            <a:off x="377708" y="1262300"/>
            <a:ext cx="35281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주제 및 선정 배경</a:t>
            </a:r>
            <a:endParaRPr lang="en-US" altLang="ko-KR" sz="2200" b="1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8FB626-7FBC-A70C-F0CF-FBD0BC2B5DBF}"/>
              </a:ext>
            </a:extLst>
          </p:cNvPr>
          <p:cNvSpPr txBox="1"/>
          <p:nvPr/>
        </p:nvSpPr>
        <p:spPr>
          <a:xfrm>
            <a:off x="6289994" y="2685263"/>
            <a:ext cx="5015803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sz="2400">
                <a:solidFill>
                  <a:schemeClr val="bg2"/>
                </a:solidFill>
                <a:latin typeface="나눔스퀘어 네오 OTF ExtraBold"/>
              </a:rPr>
              <a:t>기존 사이트 문제점 </a:t>
            </a:r>
            <a:endParaRPr lang="ko-KR" altLang="en-US" sz="2000">
              <a:solidFill>
                <a:schemeClr val="bg2"/>
              </a:solidFill>
              <a:latin typeface="Pretendard"/>
            </a:endParaRPr>
          </a:p>
          <a:p>
            <a:pPr algn="ctr"/>
            <a:endParaRPr lang="ko-KR" altLang="en-US" sz="1000">
              <a:solidFill>
                <a:schemeClr val="bg2"/>
              </a:solidFill>
              <a:latin typeface="나눔스퀘어 네오 OTF ExtraBold"/>
            </a:endParaRPr>
          </a:p>
          <a:p>
            <a:pPr algn="ctr"/>
            <a:r>
              <a:rPr lang="ko-KR" sz="2000">
                <a:solidFill>
                  <a:schemeClr val="bg2"/>
                </a:solidFill>
                <a:latin typeface="나눔스퀘어 네오 OTF ExtraBold"/>
              </a:rPr>
              <a:t>단순한 정보 </a:t>
            </a:r>
            <a:r>
              <a:rPr lang="ko-KR" altLang="en-US" sz="2000">
                <a:solidFill>
                  <a:schemeClr val="bg2"/>
                </a:solidFill>
                <a:latin typeface="나눔스퀘어 네오 OTF ExtraBold"/>
              </a:rPr>
              <a:t>제공, 참여형</a:t>
            </a:r>
            <a:r>
              <a:rPr lang="ko-KR" sz="2000">
                <a:solidFill>
                  <a:schemeClr val="bg2"/>
                </a:solidFill>
                <a:latin typeface="나눔스퀘어 네오 OTF ExtraBold"/>
              </a:rPr>
              <a:t> </a:t>
            </a:r>
            <a:r>
              <a:rPr lang="ko-KR" altLang="en-US" sz="2000">
                <a:solidFill>
                  <a:schemeClr val="bg2"/>
                </a:solidFill>
                <a:latin typeface="나눔스퀘어 네오 OTF ExtraBold"/>
              </a:rPr>
              <a:t>기능</a:t>
            </a:r>
            <a:r>
              <a:rPr lang="ko-KR" sz="2000">
                <a:solidFill>
                  <a:schemeClr val="bg2"/>
                </a:solidFill>
                <a:latin typeface="나눔스퀘어 네오 OTF ExtraBold"/>
              </a:rPr>
              <a:t> 부족</a:t>
            </a:r>
            <a:endParaRPr lang="ko-KR" sz="2000">
              <a:solidFill>
                <a:schemeClr val="bg2"/>
              </a:solidFill>
            </a:endParaRPr>
          </a:p>
          <a:p>
            <a:pPr algn="ctr"/>
            <a:endParaRPr lang="ko-KR" altLang="en-US" sz="2400">
              <a:solidFill>
                <a:schemeClr val="bg2"/>
              </a:solidFill>
              <a:latin typeface="나눔스퀘어 네오 OTF ExtraBold"/>
            </a:endParaRPr>
          </a:p>
          <a:p>
            <a:pPr algn="ctr"/>
            <a:r>
              <a:rPr lang="ko-KR" altLang="en-US" sz="2400">
                <a:solidFill>
                  <a:schemeClr val="bg2"/>
                </a:solidFill>
                <a:latin typeface="나눔스퀘어 네오 OTF ExtraBold"/>
              </a:rPr>
              <a:t>개인화 추천 기능</a:t>
            </a:r>
            <a:endParaRPr lang="en-US" altLang="ko-KR" sz="2400">
              <a:solidFill>
                <a:schemeClr val="bg2"/>
              </a:solidFill>
              <a:latin typeface="나눔스퀘어 네오 OTF ExtraBold"/>
            </a:endParaRPr>
          </a:p>
          <a:p>
            <a:pPr algn="ctr"/>
            <a:r>
              <a:rPr lang="ko-KR" altLang="en-US" sz="2400">
                <a:solidFill>
                  <a:schemeClr val="bg2"/>
                </a:solidFill>
                <a:latin typeface="나눔스퀘어 네오 OTF ExtraBold"/>
              </a:rPr>
              <a:t>참여형 기능</a:t>
            </a:r>
          </a:p>
          <a:p>
            <a:pPr algn="ctr"/>
            <a:r>
              <a:rPr lang="ko-KR" altLang="en-US" sz="2400">
                <a:solidFill>
                  <a:schemeClr val="bg2"/>
                </a:solidFill>
                <a:latin typeface="나눔스퀘어 네오 OTF ExtraBold"/>
              </a:rPr>
              <a:t>일일 박스오피스 통계 </a:t>
            </a:r>
            <a:endParaRPr lang="en-US" altLang="ko-KR" sz="2400">
              <a:solidFill>
                <a:schemeClr val="bg2"/>
              </a:solidFill>
              <a:latin typeface="나눔스퀘어 네오 OTF ExtraBold"/>
            </a:endParaRPr>
          </a:p>
        </p:txBody>
      </p:sp>
      <p:pic>
        <p:nvPicPr>
          <p:cNvPr id="8" name="그림 7" descr="28,500개 이상의 영화 감독 스톡 사진, 그림 및 Royalty-Free ...">
            <a:extLst>
              <a:ext uri="{FF2B5EF4-FFF2-40B4-BE49-F238E27FC236}">
                <a16:creationId xmlns:a16="http://schemas.microsoft.com/office/drawing/2014/main" id="{E4B8FFA2-A91A-E29A-0ABB-A31767CA5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78" y="2414608"/>
            <a:ext cx="5103876" cy="312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44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392440-E3F4-6428-8B8E-EBF96BD162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10916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37A1F-5A68-72B1-2027-60C012BFCAFB}"/>
              </a:ext>
            </a:extLst>
          </p:cNvPr>
          <p:cNvSpPr txBox="1"/>
          <p:nvPr/>
        </p:nvSpPr>
        <p:spPr>
          <a:xfrm>
            <a:off x="377708" y="1262300"/>
            <a:ext cx="35281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개요</a:t>
            </a:r>
            <a:endParaRPr lang="en-US" altLang="ko-KR" sz="22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9F11E29-26E2-E480-2871-CA9A25CA350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5831"/>
            <a:ext cx="12192000" cy="1114998"/>
            <a:chOff x="0" y="-5831"/>
            <a:chExt cx="12192000" cy="1114998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57C3BBC-9498-65C1-8CEE-0607C4EEC9A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831"/>
              <a:ext cx="12192000" cy="11149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B729BC3-8E6B-B0C5-6651-7D6C13E61E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761" y="897091"/>
              <a:ext cx="5327415" cy="65771"/>
              <a:chOff x="102761" y="1405356"/>
              <a:chExt cx="5327415" cy="65771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33B281D2-FC25-4677-F9D7-78EA0DB865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761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D2B026DE-D7A2-6F23-A5C0-DC02522643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5362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4FCC6141-F758-BBFB-8D9D-A1ADEA1AE7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963" y="1407103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315CCC9C-DA8B-6E51-4FF9-11E6667A1B8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4748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E6E6E454-8B47-F7F6-C2F0-22BC5551F0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153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D23B65F4-7589-62CE-5AF8-F7A1F6B211A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5413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E3F91DE9-8191-9D55-9B1C-D4C3FC177D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673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889FAFC4-CCAF-119C-33D5-1F4DF0B856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9352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1FA3C026-A64C-02E5-022D-EBB7381C7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60305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EDC7B0C3-EF43-4217-BADD-0504F918927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3290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0A16E1A2-4B68-CB72-AC89-4CC30379AB4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0550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40672BAD-2B09-2C6A-FA41-3A8E7E0296E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7229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87C7C69C-92EC-DFE5-0D97-A0B8A6D1865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9077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2E17A0AB-A310-B9A1-B7D1-9E2F8BD4BF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1167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39B3A16A-97B6-F220-D217-5F33FB6E985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84279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FFEF1624-5C6D-53EB-8557-5D7196B6FA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5106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B77516E7-2DF5-F0CD-6D54-89DBFD02E0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17849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5A7A7875-00EE-2C7D-F7B0-39F10C5E4DD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9045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07E38DF-E577-D5DB-8B33-30F876AE30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63051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910F23A-134B-9668-2786-E6C40ECEEC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2983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C159EE8A-DCA7-221A-E545-E33D879A958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96621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D3FEE625-1343-16D4-40C0-B3AE9664726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6922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274B30C0-78B7-5709-3678-2D510C4DF74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841823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31636890-F3A7-8D75-DD93-9348EA730F3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0860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4858FDD4-6E9C-2BFB-8EA4-AABFC1F52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7539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F1484312-27BA-0A80-0142-092C0574B6C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4799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810FB9D-A71C-F8FF-59CC-F36287CA83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2059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4A8CB608-E6DB-55C7-0AB5-5FE1E57A9F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8738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4E472632-AC29-7443-9C3B-1CEFDA7A99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54165" y="1405356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59D90E57-3162-D867-E4BE-5B4B9CA67F4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2676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79ADD733-5503-A342-3B7D-F415608CFA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9936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4444A633-E992-D63C-86A5-F4D5E0E698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36615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28B049-2D76-902D-579A-D35958E87F3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52369"/>
              <a:ext cx="4592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2. </a:t>
              </a:r>
              <a:r>
                <a:rPr lang="ko-KR" altLang="en-US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프로젝트 기획 및 설계</a:t>
              </a:r>
              <a:r>
                <a:rPr lang="en-US" altLang="ko-KR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</a:t>
              </a:r>
              <a:endParaRPr lang="ko-KR" altLang="en-US" sz="3200" b="1" dirty="0">
                <a:solidFill>
                  <a:srgbClr val="C6A8F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AFC75A55-EFB7-8379-0677-0C4D41BF08B7}"/>
              </a:ext>
            </a:extLst>
          </p:cNvPr>
          <p:cNvSpPr/>
          <p:nvPr/>
        </p:nvSpPr>
        <p:spPr>
          <a:xfrm>
            <a:off x="2139077" y="243191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3B8684-6CFB-59D6-7C31-994098E3E940}"/>
              </a:ext>
            </a:extLst>
          </p:cNvPr>
          <p:cNvGrpSpPr/>
          <p:nvPr/>
        </p:nvGrpSpPr>
        <p:grpSpPr>
          <a:xfrm>
            <a:off x="1257024" y="2623939"/>
            <a:ext cx="9508924" cy="2892413"/>
            <a:chOff x="1357544" y="2775894"/>
            <a:chExt cx="9508924" cy="2892413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8F63B34-6A41-B517-696A-5646EEF06629}"/>
                </a:ext>
              </a:extLst>
            </p:cNvPr>
            <p:cNvSpPr/>
            <p:nvPr/>
          </p:nvSpPr>
          <p:spPr>
            <a:xfrm>
              <a:off x="8938729" y="3523357"/>
              <a:ext cx="1927739" cy="2033081"/>
            </a:xfrm>
            <a:prstGeom prst="ellipse">
              <a:avLst/>
            </a:prstGeom>
            <a:solidFill>
              <a:srgbClr val="C6A8FE"/>
            </a:solidFill>
            <a:ln>
              <a:gradFill>
                <a:gsLst>
                  <a:gs pos="25000">
                    <a:schemeClr val="accent1">
                      <a:lumMod val="5000"/>
                      <a:lumOff val="95000"/>
                      <a:alpha val="99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커뮤니티</a:t>
              </a:r>
              <a:endParaRPr lang="en-US" altLang="ko-KR" sz="24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68BF39C-3338-44B1-8D0B-74085FC859F1}"/>
                </a:ext>
              </a:extLst>
            </p:cNvPr>
            <p:cNvSpPr/>
            <p:nvPr/>
          </p:nvSpPr>
          <p:spPr>
            <a:xfrm>
              <a:off x="3787534" y="3635226"/>
              <a:ext cx="1927739" cy="2033081"/>
            </a:xfrm>
            <a:prstGeom prst="ellipse">
              <a:avLst/>
            </a:prstGeom>
            <a:solidFill>
              <a:srgbClr val="C6A8FE"/>
            </a:solidFill>
            <a:ln>
              <a:gradFill>
                <a:gsLst>
                  <a:gs pos="25000">
                    <a:schemeClr val="accent1">
                      <a:lumMod val="5000"/>
                      <a:lumOff val="95000"/>
                      <a:alpha val="99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리뷰</a:t>
              </a:r>
              <a:endParaRPr lang="en-US" altLang="ko-KR" sz="24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평점</a:t>
              </a:r>
              <a:endParaRPr lang="en-US" altLang="ko-KR" sz="12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DBE3ACF-63ED-48E9-161C-303C262ED208}"/>
                </a:ext>
              </a:extLst>
            </p:cNvPr>
            <p:cNvSpPr/>
            <p:nvPr/>
          </p:nvSpPr>
          <p:spPr>
            <a:xfrm>
              <a:off x="1357544" y="2787566"/>
              <a:ext cx="1927739" cy="2033081"/>
            </a:xfrm>
            <a:prstGeom prst="ellipse">
              <a:avLst/>
            </a:prstGeom>
            <a:solidFill>
              <a:srgbClr val="C6A8FE"/>
            </a:solidFill>
            <a:ln>
              <a:gradFill>
                <a:gsLst>
                  <a:gs pos="25000">
                    <a:schemeClr val="accent1">
                      <a:lumMod val="5000"/>
                      <a:lumOff val="95000"/>
                      <a:alpha val="99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영화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0394A2B-9155-25E5-658D-F2F36BEC7337}"/>
                </a:ext>
              </a:extLst>
            </p:cNvPr>
            <p:cNvSpPr/>
            <p:nvPr/>
          </p:nvSpPr>
          <p:spPr>
            <a:xfrm>
              <a:off x="6311260" y="2775894"/>
              <a:ext cx="1927739" cy="2033081"/>
            </a:xfrm>
            <a:prstGeom prst="ellipse">
              <a:avLst/>
            </a:prstGeom>
            <a:solidFill>
              <a:srgbClr val="C6A8FE"/>
            </a:solidFill>
            <a:ln>
              <a:gradFill>
                <a:gsLst>
                  <a:gs pos="25000">
                    <a:schemeClr val="accent1">
                      <a:lumMod val="5000"/>
                      <a:lumOff val="95000"/>
                      <a:alpha val="99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통계</a:t>
              </a:r>
              <a:endParaRPr lang="en-US" altLang="ko-KR" sz="24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박스오피스</a:t>
              </a:r>
              <a:endParaRPr lang="en-US" altLang="ko-KR" sz="12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751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C863-CF54-B993-3767-F2F141258800}"/>
              </a:ext>
            </a:extLst>
          </p:cNvPr>
          <p:cNvSpPr/>
          <p:nvPr/>
        </p:nvSpPr>
        <p:spPr>
          <a:xfrm>
            <a:off x="0" y="1109167"/>
            <a:ext cx="12192000" cy="5748833"/>
          </a:xfrm>
          <a:prstGeom prst="rect">
            <a:avLst/>
          </a:prstGeom>
          <a:solidFill>
            <a:srgbClr val="1013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BDF8AB5-60A2-03B6-3179-0AFC1C00A8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5831"/>
            <a:ext cx="12192000" cy="1114998"/>
            <a:chOff x="0" y="-5831"/>
            <a:chExt cx="12192000" cy="1114998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5480FE2-1710-310D-622D-C7830579978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831"/>
              <a:ext cx="12192000" cy="11149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C5F8CE7-51FA-BBB6-8DCC-21FE7E2AFCF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761" y="897091"/>
              <a:ext cx="5327415" cy="65771"/>
              <a:chOff x="102761" y="1405356"/>
              <a:chExt cx="5327415" cy="65771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5358C2FA-33C8-A1CC-F51B-2B51BDEFE71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761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2129565F-DAE2-04D0-709C-10530D3D8C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5362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85519B6A-B5BA-AAFA-37BB-FC38A640955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963" y="1407103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D7417841-BAD3-7846-F3A7-4399EC6A24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4748" y="1405939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3F949C55-585B-750C-4A9A-2EA817916BB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153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6143B417-0490-D824-9DAC-F43E7A670C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5413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57BE27E1-9D04-E5AD-15FD-2B9D9C81C06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673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A90C71BB-5C6A-A314-7CBD-9DF008DA2A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9352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9D8603BD-4E67-3EE0-0AF1-B321570D8DA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60305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8E89BFFE-B641-9DC1-897F-650A13B9EAB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3290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F4A05B52-C1E7-C8A5-F6EC-B4699860628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0550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9E4D7281-18CD-5947-5BA4-E91CCCE139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7229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3848C4F0-CD65-BF81-451A-D18D58B542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9077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9F3C2F25-6FFB-12E8-E084-F9A851DDA7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1167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95ED564C-F617-A80E-0D77-620B1E367D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84279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0B7E437-9097-7E07-DC0B-A4773B8CDA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5106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F64FBFAF-BDD4-4B95-41C4-624CAFC9631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17849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53E79C73-A79D-6D3A-E7D9-6501881CC6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9045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931D77CD-4BC6-CC30-65F5-FE20B970F91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63051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E3C53865-AEF2-52E0-19E0-821B511C31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2983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C03B0DFE-7EA2-1292-23CF-9BC660A398F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96621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C3B32B53-DD2D-6DF4-19ED-EE382CA352A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6922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10C43CBF-5A6C-D437-92E6-2E135077272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841823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399DBCF4-2EFE-C5CE-60F9-03F96FEFED9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08608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33D5A31E-DC61-C665-A6AD-AAE01E308AA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75393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5C82AF83-2D5F-C9BC-0EAB-016F6484AB9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47994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440D8377-78C6-E0AF-7A2F-05EB3C89661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20595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55AF8C4-A449-C106-DD76-8B179C81C6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87380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9C8BB928-130D-63F2-CE49-D11D050AD36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54165" y="1405356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042CEEBA-464F-F60F-D621-4D71168FD5D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26766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C799564E-893B-8F8B-8DD9-694FBE9C43A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99367" y="1406521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DAB0F82B-C161-4FBC-F6A3-67FDB0518E5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366152" y="1405357"/>
                <a:ext cx="64024" cy="64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0659EF4-8C3E-4D32-990A-7D1AC9FCA4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761" y="152369"/>
              <a:ext cx="46939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2. </a:t>
              </a:r>
              <a:r>
                <a:rPr lang="ko-KR" altLang="en-US" sz="3200" b="1" dirty="0">
                  <a:solidFill>
                    <a:srgbClr val="C6A8FE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프로젝트 기획 및 설계 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FDB50C6-698D-064A-E1D7-5F9354840885}"/>
              </a:ext>
            </a:extLst>
          </p:cNvPr>
          <p:cNvSpPr txBox="1"/>
          <p:nvPr/>
        </p:nvSpPr>
        <p:spPr>
          <a:xfrm>
            <a:off x="377708" y="1262300"/>
            <a:ext cx="35281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개발 환경</a:t>
            </a:r>
            <a:endParaRPr lang="en-US" altLang="ko-KR" sz="22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226D14-1D78-B04C-01BE-9156EDB4D938}"/>
              </a:ext>
            </a:extLst>
          </p:cNvPr>
          <p:cNvGrpSpPr/>
          <p:nvPr/>
        </p:nvGrpSpPr>
        <p:grpSpPr>
          <a:xfrm>
            <a:off x="342362" y="1281637"/>
            <a:ext cx="11503118" cy="5423994"/>
            <a:chOff x="342362" y="1281637"/>
            <a:chExt cx="11503118" cy="542399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09D3EA4-D9F7-02AA-A5AA-12C5C356A0B5}"/>
                </a:ext>
              </a:extLst>
            </p:cNvPr>
            <p:cNvGrpSpPr/>
            <p:nvPr/>
          </p:nvGrpSpPr>
          <p:grpSpPr>
            <a:xfrm>
              <a:off x="434637" y="1756458"/>
              <a:ext cx="3607697" cy="1832757"/>
              <a:chOff x="432923" y="1804229"/>
              <a:chExt cx="3607697" cy="1832757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03B2A741-AC5E-19C3-6DCF-2D00458099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923" y="1982216"/>
                <a:ext cx="3607697" cy="1654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30BB56-CC4D-ED38-696B-BE181F95FE13}"/>
                  </a:ext>
                </a:extLst>
              </p:cNvPr>
              <p:cNvSpPr txBox="1"/>
              <p:nvPr/>
            </p:nvSpPr>
            <p:spPr>
              <a:xfrm>
                <a:off x="520042" y="1804229"/>
                <a:ext cx="1452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 네오 Bold" panose="020B0600000101010101" charset="-127"/>
                    <a:ea typeface="나눔스퀘어 네오 Bold" panose="020B0600000101010101" charset="-127"/>
                  </a:rPr>
                  <a:t>프론트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B6E61BB-46CE-8D28-49DA-2C25CFE3E9F0}"/>
                </a:ext>
              </a:extLst>
            </p:cNvPr>
            <p:cNvGrpSpPr/>
            <p:nvPr/>
          </p:nvGrpSpPr>
          <p:grpSpPr>
            <a:xfrm>
              <a:off x="342362" y="3521530"/>
              <a:ext cx="5662912" cy="3184101"/>
              <a:chOff x="307374" y="3521530"/>
              <a:chExt cx="5662912" cy="3184101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4B320F57-B260-5539-5A40-2B51705CD7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07374" y="3731964"/>
                <a:ext cx="5662912" cy="2973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9D636-6E7E-3E7F-4A8E-AD2A97DDF2F9}"/>
                  </a:ext>
                </a:extLst>
              </p:cNvPr>
              <p:cNvSpPr txBox="1"/>
              <p:nvPr/>
            </p:nvSpPr>
            <p:spPr>
              <a:xfrm>
                <a:off x="492772" y="3521530"/>
                <a:ext cx="9325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solidFill>
                      <a:schemeClr val="bg1"/>
                    </a:solidFill>
                    <a:latin typeface="나눔스퀘어 네오 Bold" panose="020B0600000101010101" charset="-127"/>
                    <a:ea typeface="나눔스퀘어 네오 Bold" panose="020B0600000101010101" charset="-127"/>
                  </a:rPr>
                  <a:t>백엔드</a:t>
                </a:r>
                <a:endParaRPr lang="ko-KR" altLang="en-US" dirty="0">
                  <a:solidFill>
                    <a:schemeClr val="bg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C7F4A65-7ECE-7DDA-1D8A-F3BB1F17D50E}"/>
                </a:ext>
              </a:extLst>
            </p:cNvPr>
            <p:cNvGrpSpPr/>
            <p:nvPr/>
          </p:nvGrpSpPr>
          <p:grpSpPr>
            <a:xfrm>
              <a:off x="4008608" y="1715506"/>
              <a:ext cx="1832026" cy="1839436"/>
              <a:chOff x="4100468" y="1797550"/>
              <a:chExt cx="1832026" cy="1839436"/>
            </a:xfrm>
          </p:grpSpPr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931B0491-212C-D47E-9FF1-864219B756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0468" y="2021161"/>
                <a:ext cx="1832026" cy="1615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790A6B-2FB6-56C2-7370-801F7769627E}"/>
                  </a:ext>
                </a:extLst>
              </p:cNvPr>
              <p:cNvSpPr txBox="1"/>
              <p:nvPr/>
            </p:nvSpPr>
            <p:spPr>
              <a:xfrm>
                <a:off x="4170947" y="1797550"/>
                <a:ext cx="1160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스퀘어 네오 Bold" panose="020B0600000101010101" charset="-127"/>
                    <a:ea typeface="나눔스퀘어 네오 Bold" panose="020B0600000101010101" charset="-127"/>
                  </a:rPr>
                  <a:t>버전 관리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AE1B68F-0FEE-EB16-F707-D40C3563B6E1}"/>
                </a:ext>
              </a:extLst>
            </p:cNvPr>
            <p:cNvGrpSpPr/>
            <p:nvPr/>
          </p:nvGrpSpPr>
          <p:grpSpPr>
            <a:xfrm>
              <a:off x="5962032" y="1281637"/>
              <a:ext cx="3826407" cy="2273305"/>
              <a:chOff x="6084297" y="1763019"/>
              <a:chExt cx="2892437" cy="2236145"/>
            </a:xfrm>
          </p:grpSpPr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C5EB19CB-5715-407D-043B-3FB241B701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4297" y="1982216"/>
                <a:ext cx="2892437" cy="2016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085C5E-5944-A48A-D677-FA235300DA8F}"/>
                  </a:ext>
                </a:extLst>
              </p:cNvPr>
              <p:cNvSpPr txBox="1"/>
              <p:nvPr/>
            </p:nvSpPr>
            <p:spPr>
              <a:xfrm>
                <a:off x="6167880" y="1763019"/>
                <a:ext cx="1160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 네오 Bold" panose="020B0600000101010101" charset="-127"/>
                    <a:ea typeface="나눔스퀘어 네오 Bold" panose="020B0600000101010101" charset="-127"/>
                  </a:rPr>
                  <a:t>도구 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C25C3F7-4527-4258-8059-55485689DB87}"/>
                </a:ext>
              </a:extLst>
            </p:cNvPr>
            <p:cNvGrpSpPr/>
            <p:nvPr/>
          </p:nvGrpSpPr>
          <p:grpSpPr>
            <a:xfrm>
              <a:off x="6002627" y="3521530"/>
              <a:ext cx="5842853" cy="3034509"/>
              <a:chOff x="6005274" y="3538528"/>
              <a:chExt cx="5842853" cy="3034509"/>
            </a:xfrm>
          </p:grpSpPr>
          <p:pic>
            <p:nvPicPr>
              <p:cNvPr id="1058" name="Picture 34">
                <a:extLst>
                  <a:ext uri="{FF2B5EF4-FFF2-40B4-BE49-F238E27FC236}">
                    <a16:creationId xmlns:a16="http://schemas.microsoft.com/office/drawing/2014/main" id="{D824A20F-ECF1-4D1B-5381-91EF3B5906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005274" y="3732945"/>
                <a:ext cx="5842853" cy="2840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99D472-FD73-6915-DE04-242FD8870046}"/>
                  </a:ext>
                </a:extLst>
              </p:cNvPr>
              <p:cNvSpPr txBox="1"/>
              <p:nvPr/>
            </p:nvSpPr>
            <p:spPr>
              <a:xfrm>
                <a:off x="6095999" y="3538528"/>
                <a:ext cx="13285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latin typeface="나눔스퀘어 네오 Bold" panose="020B0600000101010101" charset="-127"/>
                    <a:ea typeface="나눔스퀘어 네오 Bold" panose="020B0600000101010101" charset="-127"/>
                  </a:rPr>
                  <a:t>Open API</a:t>
                </a:r>
                <a:endParaRPr lang="ko-KR" altLang="en-US" b="1" dirty="0">
                  <a:solidFill>
                    <a:schemeClr val="bg1"/>
                  </a:solidFill>
                  <a:latin typeface="나눔스퀘어 네오 Bold" panose="020B0600000101010101" charset="-127"/>
                  <a:ea typeface="나눔스퀘어 네오 Bold" panose="020B0600000101010101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075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10722_지루함은파란색으로덮자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14F"/>
      </a:accent1>
      <a:accent2>
        <a:srgbClr val="0F429D"/>
      </a:accent2>
      <a:accent3>
        <a:srgbClr val="1973C5"/>
      </a:accent3>
      <a:accent4>
        <a:srgbClr val="F3EFE9"/>
      </a:accent4>
      <a:accent5>
        <a:srgbClr val="017993"/>
      </a:accent5>
      <a:accent6>
        <a:srgbClr val="035777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발표</Template>
  <TotalTime>359</TotalTime>
  <Words>1036</Words>
  <Application>Microsoft Office PowerPoint</Application>
  <PresentationFormat>와이드스크린</PresentationFormat>
  <Paragraphs>343</Paragraphs>
  <Slides>45</Slides>
  <Notes>14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JiYeong Hwang</dc:creator>
  <cp:lastModifiedBy>JiYeong Hwang</cp:lastModifiedBy>
  <cp:revision>5</cp:revision>
  <dcterms:created xsi:type="dcterms:W3CDTF">2025-01-03T00:22:53Z</dcterms:created>
  <dcterms:modified xsi:type="dcterms:W3CDTF">2025-01-03T06:24:14Z</dcterms:modified>
</cp:coreProperties>
</file>